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.jpg" ContentType="image/gif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6" r:id="rId2"/>
    <p:sldId id="267" r:id="rId3"/>
    <p:sldId id="268" r:id="rId4"/>
    <p:sldId id="269" r:id="rId5"/>
    <p:sldId id="270" r:id="rId6"/>
    <p:sldId id="271" r:id="rId7"/>
    <p:sldId id="277" r:id="rId8"/>
    <p:sldId id="279" r:id="rId9"/>
    <p:sldId id="278" r:id="rId10"/>
    <p:sldId id="282" r:id="rId11"/>
    <p:sldId id="256" r:id="rId12"/>
    <p:sldId id="272" r:id="rId13"/>
    <p:sldId id="287" r:id="rId14"/>
    <p:sldId id="273" r:id="rId15"/>
    <p:sldId id="288" r:id="rId16"/>
    <p:sldId id="274" r:id="rId17"/>
    <p:sldId id="280" r:id="rId18"/>
    <p:sldId id="275" r:id="rId19"/>
    <p:sldId id="276" r:id="rId20"/>
    <p:sldId id="295" r:id="rId21"/>
    <p:sldId id="283" r:id="rId22"/>
    <p:sldId id="289" r:id="rId23"/>
    <p:sldId id="290" r:id="rId24"/>
    <p:sldId id="294" r:id="rId25"/>
    <p:sldId id="291" r:id="rId26"/>
    <p:sldId id="284" r:id="rId27"/>
    <p:sldId id="285" r:id="rId28"/>
    <p:sldId id="286" r:id="rId29"/>
    <p:sldId id="26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E686"/>
    <a:srgbClr val="D35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2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jpg"/><Relationship Id="rId1" Type="http://schemas.openxmlformats.org/officeDocument/2006/relationships/image" Target="../media/image18.jpg"/><Relationship Id="rId4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jpg"/><Relationship Id="rId1" Type="http://schemas.openxmlformats.org/officeDocument/2006/relationships/image" Target="../media/image18.jpg"/><Relationship Id="rId4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49649-CA6F-44CC-8098-9FBFD7DD325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CEA62A-9A20-4BDA-B276-EBF0970E73B9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রোগাক্রান্ত পশুর লক্ষণ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D53155-A3DB-4F68-B762-5FD4833FD764}" type="parTrans" cxnId="{A3544121-05D4-480A-B657-A9425A10E593}">
      <dgm:prSet/>
      <dgm:spPr/>
      <dgm:t>
        <a:bodyPr/>
        <a:lstStyle/>
        <a:p>
          <a:endParaRPr lang="en-US"/>
        </a:p>
      </dgm:t>
    </dgm:pt>
    <dgm:pt modelId="{8DD3DF86-B66C-4F92-8DFA-01EE0DD0110C}" type="sibTrans" cxnId="{A3544121-05D4-480A-B657-A9425A10E593}">
      <dgm:prSet/>
      <dgm:spPr/>
      <dgm:t>
        <a:bodyPr/>
        <a:lstStyle/>
        <a:p>
          <a:endParaRPr lang="en-US"/>
        </a:p>
      </dgm:t>
    </dgm:pt>
    <dgm:pt modelId="{D9031340-B0F8-4EA9-A795-2DC708EF83A9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খাদ্যগ্রহণ কমে যায়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04C376-2FFC-40F3-A4BA-61C70A73D0F2}" type="parTrans" cxnId="{782C281F-F0E0-43CE-AA3D-9375F3CF6349}">
      <dgm:prSet/>
      <dgm:spPr/>
      <dgm:t>
        <a:bodyPr/>
        <a:lstStyle/>
        <a:p>
          <a:endParaRPr lang="en-US"/>
        </a:p>
      </dgm:t>
    </dgm:pt>
    <dgm:pt modelId="{DD31411C-985D-4117-9554-875ACE13D0C5}" type="sibTrans" cxnId="{782C281F-F0E0-43CE-AA3D-9375F3CF6349}">
      <dgm:prSet/>
      <dgm:spPr/>
      <dgm:t>
        <a:bodyPr/>
        <a:lstStyle/>
        <a:p>
          <a:endParaRPr lang="en-US"/>
        </a:p>
      </dgm:t>
    </dgm:pt>
    <dgm:pt modelId="{DD90A8CA-CB7A-4EE8-9B6F-C625B10EC3CB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ঝিমাতে থাকে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56A271-FCAD-42CE-802A-C45AEE8F9190}" type="parTrans" cxnId="{E578B599-1C3B-4ED8-9686-CD663BE799DA}">
      <dgm:prSet/>
      <dgm:spPr/>
      <dgm:t>
        <a:bodyPr/>
        <a:lstStyle/>
        <a:p>
          <a:endParaRPr lang="en-US"/>
        </a:p>
      </dgm:t>
    </dgm:pt>
    <dgm:pt modelId="{CF153824-3B76-4422-AB9F-CD1AF70A0389}" type="sibTrans" cxnId="{E578B599-1C3B-4ED8-9686-CD663BE799DA}">
      <dgm:prSet/>
      <dgm:spPr/>
      <dgm:t>
        <a:bodyPr/>
        <a:lstStyle/>
        <a:p>
          <a:endParaRPr lang="en-US"/>
        </a:p>
      </dgm:t>
    </dgm:pt>
    <dgm:pt modelId="{E4B72364-21CD-4F46-B72D-A929CED1D3EE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প্রশ্রাব পায়খানায় অসুবিধা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2D6411-A79F-40DB-9753-7777734B4AC1}" type="parTrans" cxnId="{04227B5D-665E-4C62-9C58-1C9ACF162787}">
      <dgm:prSet/>
      <dgm:spPr/>
      <dgm:t>
        <a:bodyPr/>
        <a:lstStyle/>
        <a:p>
          <a:endParaRPr lang="en-US"/>
        </a:p>
      </dgm:t>
    </dgm:pt>
    <dgm:pt modelId="{B6D0804B-4C0B-4D6A-9B0D-321C20F5794B}" type="sibTrans" cxnId="{04227B5D-665E-4C62-9C58-1C9ACF162787}">
      <dgm:prSet/>
      <dgm:spPr/>
      <dgm:t>
        <a:bodyPr/>
        <a:lstStyle/>
        <a:p>
          <a:endParaRPr lang="en-US"/>
        </a:p>
      </dgm:t>
    </dgm:pt>
    <dgm:pt modelId="{F8EF60DA-D74F-4E7A-BE15-B9B5EFC04263}">
      <dgm:prSet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শরীরের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লো</a:t>
          </a:r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ম খাড়া দেখায়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BEF35F-D3A9-491E-AF7E-CE67B13B6317}" type="parTrans" cxnId="{ECCACB91-19DD-4672-88E7-6A39E7F9D87A}">
      <dgm:prSet/>
      <dgm:spPr/>
      <dgm:t>
        <a:bodyPr/>
        <a:lstStyle/>
        <a:p>
          <a:endParaRPr lang="en-US"/>
        </a:p>
      </dgm:t>
    </dgm:pt>
    <dgm:pt modelId="{325A1B84-3B87-4974-856F-49FC2714F6A1}" type="sibTrans" cxnId="{ECCACB91-19DD-4672-88E7-6A39E7F9D87A}">
      <dgm:prSet/>
      <dgm:spPr/>
      <dgm:t>
        <a:bodyPr/>
        <a:lstStyle/>
        <a:p>
          <a:endParaRPr lang="en-US"/>
        </a:p>
      </dgm:t>
    </dgm:pt>
    <dgm:pt modelId="{EC736FB7-CD73-4592-951D-241B2B8E511E}">
      <dgm:prSet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F8A6909-88D9-4437-961D-E9130437EE0F}" type="parTrans" cxnId="{38B24637-7FDB-447F-BFE3-5B92E7543D89}">
      <dgm:prSet/>
      <dgm:spPr/>
      <dgm:t>
        <a:bodyPr/>
        <a:lstStyle/>
        <a:p>
          <a:endParaRPr lang="en-US"/>
        </a:p>
      </dgm:t>
    </dgm:pt>
    <dgm:pt modelId="{5749E943-68D3-4F44-937A-B4DFE0EF8DC9}" type="sibTrans" cxnId="{38B24637-7FDB-447F-BFE3-5B92E7543D89}">
      <dgm:prSet/>
      <dgm:spPr/>
      <dgm:t>
        <a:bodyPr/>
        <a:lstStyle/>
        <a:p>
          <a:endParaRPr lang="en-US"/>
        </a:p>
      </dgm:t>
    </dgm:pt>
    <dgm:pt modelId="{001D8323-DA54-472B-AEA4-8F3C3152E8E9}">
      <dgm:prSet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CDD52A5-9B66-458C-B094-6BF579FBC7B8}" type="parTrans" cxnId="{EBD7056A-5E86-4133-A5B6-A22B4DDC9261}">
      <dgm:prSet/>
      <dgm:spPr/>
      <dgm:t>
        <a:bodyPr/>
        <a:lstStyle/>
        <a:p>
          <a:endParaRPr lang="en-US"/>
        </a:p>
      </dgm:t>
    </dgm:pt>
    <dgm:pt modelId="{F09F2611-ECAF-4D15-987D-ED6C86FD062D}" type="sibTrans" cxnId="{EBD7056A-5E86-4133-A5B6-A22B4DDC9261}">
      <dgm:prSet/>
      <dgm:spPr/>
      <dgm:t>
        <a:bodyPr/>
        <a:lstStyle/>
        <a:p>
          <a:endParaRPr lang="en-US"/>
        </a:p>
      </dgm:t>
    </dgm:pt>
    <dgm:pt modelId="{04F53832-878E-4EE1-9D48-F88B7BF713DA}">
      <dgm:prSet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B804C29-EF2C-41BF-BB0A-F1BA12F66516}" type="parTrans" cxnId="{9BFAD2B4-FAAC-41E0-812F-76993BDCAFE5}">
      <dgm:prSet/>
      <dgm:spPr/>
      <dgm:t>
        <a:bodyPr/>
        <a:lstStyle/>
        <a:p>
          <a:endParaRPr lang="en-US"/>
        </a:p>
      </dgm:t>
    </dgm:pt>
    <dgm:pt modelId="{1A664E9B-F174-4439-BE9D-D28D2BF81462}" type="sibTrans" cxnId="{9BFAD2B4-FAAC-41E0-812F-76993BDCAFE5}">
      <dgm:prSet/>
      <dgm:spPr/>
      <dgm:t>
        <a:bodyPr/>
        <a:lstStyle/>
        <a:p>
          <a:endParaRPr lang="en-US"/>
        </a:p>
      </dgm:t>
    </dgm:pt>
    <dgm:pt modelId="{14FFEA07-F2B7-4390-A0BF-4605BC83440C}">
      <dgm:prSet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DE67D73-7907-4AC0-9366-CA001E1413FB}" type="parTrans" cxnId="{EF781F21-6F84-4769-A5D4-F8E6AC7A8F5F}">
      <dgm:prSet/>
      <dgm:spPr/>
      <dgm:t>
        <a:bodyPr/>
        <a:lstStyle/>
        <a:p>
          <a:endParaRPr lang="en-US"/>
        </a:p>
      </dgm:t>
    </dgm:pt>
    <dgm:pt modelId="{8AF89EF2-6538-4518-B58A-CFF917FABDD4}" type="sibTrans" cxnId="{EF781F21-6F84-4769-A5D4-F8E6AC7A8F5F}">
      <dgm:prSet/>
      <dgm:spPr/>
      <dgm:t>
        <a:bodyPr/>
        <a:lstStyle/>
        <a:p>
          <a:endParaRPr lang="en-US"/>
        </a:p>
      </dgm:t>
    </dgm:pt>
    <dgm:pt modelId="{BCD0FF8F-2CAD-4E15-9917-E95E7EB855F4}" type="pres">
      <dgm:prSet presAssocID="{9C949649-CA6F-44CC-8098-9FBFD7DD325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72066F-00F6-48E2-A339-10C854EF1244}" type="pres">
      <dgm:prSet presAssocID="{1CCEA62A-9A20-4BDA-B276-EBF0970E73B9}" presName="root1" presStyleCnt="0"/>
      <dgm:spPr/>
    </dgm:pt>
    <dgm:pt modelId="{32FF359D-621F-40D0-9948-353D6C1E0748}" type="pres">
      <dgm:prSet presAssocID="{1CCEA62A-9A20-4BDA-B276-EBF0970E73B9}" presName="LevelOneTextNode" presStyleLbl="node0" presStyleIdx="0" presStyleCnt="1" custScaleX="82682" custLinFactX="-168415" custLinFactNeighborX="-200000" custLinFactNeighborY="-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63A956-432C-41C0-9E56-DA51D9AA2038}" type="pres">
      <dgm:prSet presAssocID="{1CCEA62A-9A20-4BDA-B276-EBF0970E73B9}" presName="level2hierChild" presStyleCnt="0"/>
      <dgm:spPr/>
    </dgm:pt>
    <dgm:pt modelId="{15810F3A-40F2-413A-945E-BC20CA770FAB}" type="pres">
      <dgm:prSet presAssocID="{9F8A6909-88D9-4437-961D-E9130437EE0F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3A247BC1-5DDB-4D3D-A371-FBC325683A30}" type="pres">
      <dgm:prSet presAssocID="{9F8A6909-88D9-4437-961D-E9130437EE0F}" presName="connTx" presStyleLbl="parChTrans1D2" presStyleIdx="0" presStyleCnt="4"/>
      <dgm:spPr/>
      <dgm:t>
        <a:bodyPr/>
        <a:lstStyle/>
        <a:p>
          <a:endParaRPr lang="en-US"/>
        </a:p>
      </dgm:t>
    </dgm:pt>
    <dgm:pt modelId="{0EB4E4E0-EA93-4F94-BBB4-1C0FA9878E63}" type="pres">
      <dgm:prSet presAssocID="{EC736FB7-CD73-4592-951D-241B2B8E511E}" presName="root2" presStyleCnt="0"/>
      <dgm:spPr/>
    </dgm:pt>
    <dgm:pt modelId="{C877F3B6-A44D-4206-9724-35F8A32BE98C}" type="pres">
      <dgm:prSet presAssocID="{EC736FB7-CD73-4592-951D-241B2B8E511E}" presName="LevelTwoTextNode" presStyleLbl="node2" presStyleIdx="0" presStyleCnt="4" custScaleX="54837" custScaleY="121058" custLinFactNeighborX="-14933" custLinFactNeighborY="-3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798DBB-71FA-405B-A11F-8D84AE83D7CF}" type="pres">
      <dgm:prSet presAssocID="{EC736FB7-CD73-4592-951D-241B2B8E511E}" presName="level3hierChild" presStyleCnt="0"/>
      <dgm:spPr/>
    </dgm:pt>
    <dgm:pt modelId="{B2337FF7-6407-42E0-B3DB-F8DB7B482085}" type="pres">
      <dgm:prSet presAssocID="{F104C376-2FFC-40F3-A4BA-61C70A73D0F2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1A827636-D275-42DE-8974-6E5551D95B63}" type="pres">
      <dgm:prSet presAssocID="{F104C376-2FFC-40F3-A4BA-61C70A73D0F2}" presName="connTx" presStyleLbl="parChTrans1D3" presStyleIdx="0" presStyleCnt="4"/>
      <dgm:spPr/>
      <dgm:t>
        <a:bodyPr/>
        <a:lstStyle/>
        <a:p>
          <a:endParaRPr lang="en-US"/>
        </a:p>
      </dgm:t>
    </dgm:pt>
    <dgm:pt modelId="{0BB8E3E3-22D9-4874-A055-AFAE0734C028}" type="pres">
      <dgm:prSet presAssocID="{D9031340-B0F8-4EA9-A795-2DC708EF83A9}" presName="root2" presStyleCnt="0"/>
      <dgm:spPr/>
    </dgm:pt>
    <dgm:pt modelId="{DC5D02AA-534A-48AD-B9B0-0A086E83FD11}" type="pres">
      <dgm:prSet presAssocID="{D9031340-B0F8-4EA9-A795-2DC708EF83A9}" presName="LevelTwoTextNode" presStyleLbl="node3" presStyleIdx="0" presStyleCnt="4" custScaleX="98363" custScaleY="71738" custLinFactNeighborX="-10879" custLinFactNeighborY="-33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B16084-D6A3-415C-8DE5-F30C525923CB}" type="pres">
      <dgm:prSet presAssocID="{D9031340-B0F8-4EA9-A795-2DC708EF83A9}" presName="level3hierChild" presStyleCnt="0"/>
      <dgm:spPr/>
    </dgm:pt>
    <dgm:pt modelId="{F573CD19-4E1D-4782-B378-90DDEF47E9C3}" type="pres">
      <dgm:prSet presAssocID="{DCDD52A5-9B66-458C-B094-6BF579FBC7B8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7DF9652A-2FFC-4750-8421-6FCF2D7D5532}" type="pres">
      <dgm:prSet presAssocID="{DCDD52A5-9B66-458C-B094-6BF579FBC7B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1A423904-C9BA-48E9-809F-073508F57E1C}" type="pres">
      <dgm:prSet presAssocID="{001D8323-DA54-472B-AEA4-8F3C3152E8E9}" presName="root2" presStyleCnt="0"/>
      <dgm:spPr/>
    </dgm:pt>
    <dgm:pt modelId="{053818E0-1D28-4D0A-B8AE-39F75CCF76B4}" type="pres">
      <dgm:prSet presAssocID="{001D8323-DA54-472B-AEA4-8F3C3152E8E9}" presName="LevelTwoTextNode" presStyleLbl="node2" presStyleIdx="1" presStyleCnt="4" custScaleX="54622" custScaleY="114392" custLinFactNeighborX="-14263" custLinFactNeighborY="-57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AE244D-270E-4EC6-8FC7-6D74BC1F85A9}" type="pres">
      <dgm:prSet presAssocID="{001D8323-DA54-472B-AEA4-8F3C3152E8E9}" presName="level3hierChild" presStyleCnt="0"/>
      <dgm:spPr/>
    </dgm:pt>
    <dgm:pt modelId="{A43710BB-FC14-409C-AC61-6C9197D892C6}" type="pres">
      <dgm:prSet presAssocID="{F056A271-FCAD-42CE-802A-C45AEE8F9190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CD96D5BD-0433-4C17-BC05-F0949D5D65B3}" type="pres">
      <dgm:prSet presAssocID="{F056A271-FCAD-42CE-802A-C45AEE8F9190}" presName="connTx" presStyleLbl="parChTrans1D3" presStyleIdx="1" presStyleCnt="4"/>
      <dgm:spPr/>
      <dgm:t>
        <a:bodyPr/>
        <a:lstStyle/>
        <a:p>
          <a:endParaRPr lang="en-US"/>
        </a:p>
      </dgm:t>
    </dgm:pt>
    <dgm:pt modelId="{39C2EEA1-7626-4AF9-9B1C-E0331EFE34CA}" type="pres">
      <dgm:prSet presAssocID="{DD90A8CA-CB7A-4EE8-9B6F-C625B10EC3CB}" presName="root2" presStyleCnt="0"/>
      <dgm:spPr/>
    </dgm:pt>
    <dgm:pt modelId="{9F234D3A-916E-4756-AA2C-C698A1540BC8}" type="pres">
      <dgm:prSet presAssocID="{DD90A8CA-CB7A-4EE8-9B6F-C625B10EC3CB}" presName="LevelTwoTextNode" presStyleLbl="node3" presStyleIdx="1" presStyleCnt="4" custScaleX="100938" custScaleY="50750" custLinFactNeighborX="-10664" custLinFactNeighborY="-50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357FB4-D820-4B41-AF8E-F9F12943EF4F}" type="pres">
      <dgm:prSet presAssocID="{DD90A8CA-CB7A-4EE8-9B6F-C625B10EC3CB}" presName="level3hierChild" presStyleCnt="0"/>
      <dgm:spPr/>
    </dgm:pt>
    <dgm:pt modelId="{210444D0-B460-4A91-AA08-FBFEFBB403F7}" type="pres">
      <dgm:prSet presAssocID="{CB804C29-EF2C-41BF-BB0A-F1BA12F66516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7B741C29-0B7C-4528-8949-A085EA91C37E}" type="pres">
      <dgm:prSet presAssocID="{CB804C29-EF2C-41BF-BB0A-F1BA12F66516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739B54B-608C-4B79-AE86-4D19E9EF1A15}" type="pres">
      <dgm:prSet presAssocID="{04F53832-878E-4EE1-9D48-F88B7BF713DA}" presName="root2" presStyleCnt="0"/>
      <dgm:spPr/>
    </dgm:pt>
    <dgm:pt modelId="{F43BBC27-461D-4CE6-B0F3-220762E0281F}" type="pres">
      <dgm:prSet presAssocID="{04F53832-878E-4EE1-9D48-F88B7BF713DA}" presName="LevelTwoTextNode" presStyleLbl="node2" presStyleIdx="2" presStyleCnt="4" custScaleX="54449" custLinFactNeighborX="-13615" custLinFactNeighborY="-4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E59DE7-5D03-4084-B854-3E863664A2BF}" type="pres">
      <dgm:prSet presAssocID="{04F53832-878E-4EE1-9D48-F88B7BF713DA}" presName="level3hierChild" presStyleCnt="0"/>
      <dgm:spPr/>
    </dgm:pt>
    <dgm:pt modelId="{515BEE4A-4FBD-46F9-8936-14171279275B}" type="pres">
      <dgm:prSet presAssocID="{0B2D6411-A79F-40DB-9753-7777734B4AC1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CF4DFE74-B402-4C0C-8900-DA50123CDC7C}" type="pres">
      <dgm:prSet presAssocID="{0B2D6411-A79F-40DB-9753-7777734B4AC1}" presName="connTx" presStyleLbl="parChTrans1D3" presStyleIdx="2" presStyleCnt="4"/>
      <dgm:spPr/>
      <dgm:t>
        <a:bodyPr/>
        <a:lstStyle/>
        <a:p>
          <a:endParaRPr lang="en-US"/>
        </a:p>
      </dgm:t>
    </dgm:pt>
    <dgm:pt modelId="{59D75E6E-3BA2-4DFB-B40F-928D73E902E1}" type="pres">
      <dgm:prSet presAssocID="{E4B72364-21CD-4F46-B72D-A929CED1D3EE}" presName="root2" presStyleCnt="0"/>
      <dgm:spPr/>
    </dgm:pt>
    <dgm:pt modelId="{2D17C960-DBEA-438E-85A7-08DC3D619C95}" type="pres">
      <dgm:prSet presAssocID="{E4B72364-21CD-4F46-B72D-A929CED1D3EE}" presName="LevelTwoTextNode" presStyleLbl="node3" presStyleIdx="2" presStyleCnt="4" custScaleX="100732" custScaleY="64901" custLinFactNeighborX="-10491" custLinFactNeighborY="-36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44C0DE-063E-4C59-8612-A197CB6BC44B}" type="pres">
      <dgm:prSet presAssocID="{E4B72364-21CD-4F46-B72D-A929CED1D3EE}" presName="level3hierChild" presStyleCnt="0"/>
      <dgm:spPr/>
    </dgm:pt>
    <dgm:pt modelId="{6D680C84-AA5B-4AE6-948C-9C8D75C3AD6A}" type="pres">
      <dgm:prSet presAssocID="{1DE67D73-7907-4AC0-9366-CA001E1413FB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D9BE4CB0-5EE7-47CA-9654-CF024CE8DD7D}" type="pres">
      <dgm:prSet presAssocID="{1DE67D73-7907-4AC0-9366-CA001E1413FB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35437FB-B7A9-4C43-A308-3C4DCDF158EC}" type="pres">
      <dgm:prSet presAssocID="{14FFEA07-F2B7-4390-A0BF-4605BC83440C}" presName="root2" presStyleCnt="0"/>
      <dgm:spPr/>
    </dgm:pt>
    <dgm:pt modelId="{FD519D85-E891-4D48-97EF-35C5239ACD71}" type="pres">
      <dgm:prSet presAssocID="{14FFEA07-F2B7-4390-A0BF-4605BC83440C}" presName="LevelTwoTextNode" presStyleLbl="node2" presStyleIdx="3" presStyleCnt="4" custScaleX="54494" custLinFactNeighborX="-12642" custLinFactNeighborY="-85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18ABA3-4C90-4173-B176-EFA2D636F3E8}" type="pres">
      <dgm:prSet presAssocID="{14FFEA07-F2B7-4390-A0BF-4605BC83440C}" presName="level3hierChild" presStyleCnt="0"/>
      <dgm:spPr/>
    </dgm:pt>
    <dgm:pt modelId="{456EBDB8-7763-4B53-9EF4-8513B070B6C0}" type="pres">
      <dgm:prSet presAssocID="{E2BEF35F-D3A9-491E-AF7E-CE67B13B6317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5C0D4522-F292-4E15-BF87-B2C414954DED}" type="pres">
      <dgm:prSet presAssocID="{E2BEF35F-D3A9-491E-AF7E-CE67B13B6317}" presName="connTx" presStyleLbl="parChTrans1D3" presStyleIdx="3" presStyleCnt="4"/>
      <dgm:spPr/>
      <dgm:t>
        <a:bodyPr/>
        <a:lstStyle/>
        <a:p>
          <a:endParaRPr lang="en-US"/>
        </a:p>
      </dgm:t>
    </dgm:pt>
    <dgm:pt modelId="{5B865DBF-7A6A-45D3-83A1-28322FCFC032}" type="pres">
      <dgm:prSet presAssocID="{F8EF60DA-D74F-4E7A-BE15-B9B5EFC04263}" presName="root2" presStyleCnt="0"/>
      <dgm:spPr/>
    </dgm:pt>
    <dgm:pt modelId="{EB8245E9-47E4-46C1-99AF-34E1F3420B90}" type="pres">
      <dgm:prSet presAssocID="{F8EF60DA-D74F-4E7A-BE15-B9B5EFC04263}" presName="LevelTwoTextNode" presStyleLbl="node3" presStyleIdx="3" presStyleCnt="4" custScaleX="100220" custScaleY="57571" custLinFactNeighborX="-9609" custLinFactNeighborY="-91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2AC1C0-CCDE-4DA7-A3DD-034D6F4416F1}" type="pres">
      <dgm:prSet presAssocID="{F8EF60DA-D74F-4E7A-BE15-B9B5EFC04263}" presName="level3hierChild" presStyleCnt="0"/>
      <dgm:spPr/>
    </dgm:pt>
  </dgm:ptLst>
  <dgm:cxnLst>
    <dgm:cxn modelId="{EF781F21-6F84-4769-A5D4-F8E6AC7A8F5F}" srcId="{1CCEA62A-9A20-4BDA-B276-EBF0970E73B9}" destId="{14FFEA07-F2B7-4390-A0BF-4605BC83440C}" srcOrd="3" destOrd="0" parTransId="{1DE67D73-7907-4AC0-9366-CA001E1413FB}" sibTransId="{8AF89EF2-6538-4518-B58A-CFF917FABDD4}"/>
    <dgm:cxn modelId="{EBD7056A-5E86-4133-A5B6-A22B4DDC9261}" srcId="{1CCEA62A-9A20-4BDA-B276-EBF0970E73B9}" destId="{001D8323-DA54-472B-AEA4-8F3C3152E8E9}" srcOrd="1" destOrd="0" parTransId="{DCDD52A5-9B66-458C-B094-6BF579FBC7B8}" sibTransId="{F09F2611-ECAF-4D15-987D-ED6C86FD062D}"/>
    <dgm:cxn modelId="{3B5704D9-1407-4C21-B6D6-9312A37AEA72}" type="presOf" srcId="{04F53832-878E-4EE1-9D48-F88B7BF713DA}" destId="{F43BBC27-461D-4CE6-B0F3-220762E0281F}" srcOrd="0" destOrd="0" presId="urn:microsoft.com/office/officeart/2008/layout/HorizontalMultiLevelHierarchy"/>
    <dgm:cxn modelId="{462265EB-F590-44E6-83B2-C7207B047A9A}" type="presOf" srcId="{F104C376-2FFC-40F3-A4BA-61C70A73D0F2}" destId="{B2337FF7-6407-42E0-B3DB-F8DB7B482085}" srcOrd="0" destOrd="0" presId="urn:microsoft.com/office/officeart/2008/layout/HorizontalMultiLevelHierarchy"/>
    <dgm:cxn modelId="{E31B5B71-8FC7-41A4-9528-AE9E58480F27}" type="presOf" srcId="{DCDD52A5-9B66-458C-B094-6BF579FBC7B8}" destId="{F573CD19-4E1D-4782-B378-90DDEF47E9C3}" srcOrd="0" destOrd="0" presId="urn:microsoft.com/office/officeart/2008/layout/HorizontalMultiLevelHierarchy"/>
    <dgm:cxn modelId="{ECCACB91-19DD-4672-88E7-6A39E7F9D87A}" srcId="{14FFEA07-F2B7-4390-A0BF-4605BC83440C}" destId="{F8EF60DA-D74F-4E7A-BE15-B9B5EFC04263}" srcOrd="0" destOrd="0" parTransId="{E2BEF35F-D3A9-491E-AF7E-CE67B13B6317}" sibTransId="{325A1B84-3B87-4974-856F-49FC2714F6A1}"/>
    <dgm:cxn modelId="{4240CB90-620E-4554-A2FB-5A916098E12B}" type="presOf" srcId="{D9031340-B0F8-4EA9-A795-2DC708EF83A9}" destId="{DC5D02AA-534A-48AD-B9B0-0A086E83FD11}" srcOrd="0" destOrd="0" presId="urn:microsoft.com/office/officeart/2008/layout/HorizontalMultiLevelHierarchy"/>
    <dgm:cxn modelId="{D0EA41A3-86C9-4D62-B9E9-C77FE0BF2CF6}" type="presOf" srcId="{14FFEA07-F2B7-4390-A0BF-4605BC83440C}" destId="{FD519D85-E891-4D48-97EF-35C5239ACD71}" srcOrd="0" destOrd="0" presId="urn:microsoft.com/office/officeart/2008/layout/HorizontalMultiLevelHierarchy"/>
    <dgm:cxn modelId="{395D4614-78AF-411C-A9B1-A5AE586EBD83}" type="presOf" srcId="{CB804C29-EF2C-41BF-BB0A-F1BA12F66516}" destId="{210444D0-B460-4A91-AA08-FBFEFBB403F7}" srcOrd="0" destOrd="0" presId="urn:microsoft.com/office/officeart/2008/layout/HorizontalMultiLevelHierarchy"/>
    <dgm:cxn modelId="{04227B5D-665E-4C62-9C58-1C9ACF162787}" srcId="{04F53832-878E-4EE1-9D48-F88B7BF713DA}" destId="{E4B72364-21CD-4F46-B72D-A929CED1D3EE}" srcOrd="0" destOrd="0" parTransId="{0B2D6411-A79F-40DB-9753-7777734B4AC1}" sibTransId="{B6D0804B-4C0B-4D6A-9B0D-321C20F5794B}"/>
    <dgm:cxn modelId="{77665D22-0E70-4714-82BF-7BDC106E5AA0}" type="presOf" srcId="{F8EF60DA-D74F-4E7A-BE15-B9B5EFC04263}" destId="{EB8245E9-47E4-46C1-99AF-34E1F3420B90}" srcOrd="0" destOrd="0" presId="urn:microsoft.com/office/officeart/2008/layout/HorizontalMultiLevelHierarchy"/>
    <dgm:cxn modelId="{5576AA21-FF1A-4EA2-AE70-F8AD1B226612}" type="presOf" srcId="{EC736FB7-CD73-4592-951D-241B2B8E511E}" destId="{C877F3B6-A44D-4206-9724-35F8A32BE98C}" srcOrd="0" destOrd="0" presId="urn:microsoft.com/office/officeart/2008/layout/HorizontalMultiLevelHierarchy"/>
    <dgm:cxn modelId="{9BFAD2B4-FAAC-41E0-812F-76993BDCAFE5}" srcId="{1CCEA62A-9A20-4BDA-B276-EBF0970E73B9}" destId="{04F53832-878E-4EE1-9D48-F88B7BF713DA}" srcOrd="2" destOrd="0" parTransId="{CB804C29-EF2C-41BF-BB0A-F1BA12F66516}" sibTransId="{1A664E9B-F174-4439-BE9D-D28D2BF81462}"/>
    <dgm:cxn modelId="{94A4C1D9-0B29-434C-9313-104651DA7EFC}" type="presOf" srcId="{F056A271-FCAD-42CE-802A-C45AEE8F9190}" destId="{A43710BB-FC14-409C-AC61-6C9197D892C6}" srcOrd="0" destOrd="0" presId="urn:microsoft.com/office/officeart/2008/layout/HorizontalMultiLevelHierarchy"/>
    <dgm:cxn modelId="{13518427-9E5F-42D3-A479-8AF94C03B446}" type="presOf" srcId="{001D8323-DA54-472B-AEA4-8F3C3152E8E9}" destId="{053818E0-1D28-4D0A-B8AE-39F75CCF76B4}" srcOrd="0" destOrd="0" presId="urn:microsoft.com/office/officeart/2008/layout/HorizontalMultiLevelHierarchy"/>
    <dgm:cxn modelId="{97428214-0C45-4977-AD6F-0E978C54B350}" type="presOf" srcId="{F104C376-2FFC-40F3-A4BA-61C70A73D0F2}" destId="{1A827636-D275-42DE-8974-6E5551D95B63}" srcOrd="1" destOrd="0" presId="urn:microsoft.com/office/officeart/2008/layout/HorizontalMultiLevelHierarchy"/>
    <dgm:cxn modelId="{3C9CE56C-C2D4-4D80-8CCA-D9844F25E138}" type="presOf" srcId="{9F8A6909-88D9-4437-961D-E9130437EE0F}" destId="{15810F3A-40F2-413A-945E-BC20CA770FAB}" srcOrd="0" destOrd="0" presId="urn:microsoft.com/office/officeart/2008/layout/HorizontalMultiLevelHierarchy"/>
    <dgm:cxn modelId="{A7D96396-D024-4C29-88B1-5ACDD682A385}" type="presOf" srcId="{F056A271-FCAD-42CE-802A-C45AEE8F9190}" destId="{CD96D5BD-0433-4C17-BC05-F0949D5D65B3}" srcOrd="1" destOrd="0" presId="urn:microsoft.com/office/officeart/2008/layout/HorizontalMultiLevelHierarchy"/>
    <dgm:cxn modelId="{179C6DFA-18FA-4930-A274-C778E739BBD8}" type="presOf" srcId="{1DE67D73-7907-4AC0-9366-CA001E1413FB}" destId="{D9BE4CB0-5EE7-47CA-9654-CF024CE8DD7D}" srcOrd="1" destOrd="0" presId="urn:microsoft.com/office/officeart/2008/layout/HorizontalMultiLevelHierarchy"/>
    <dgm:cxn modelId="{7B0D4AA1-23F0-4135-8C80-3FCC8027C8AD}" type="presOf" srcId="{9C949649-CA6F-44CC-8098-9FBFD7DD3259}" destId="{BCD0FF8F-2CAD-4E15-9917-E95E7EB855F4}" srcOrd="0" destOrd="0" presId="urn:microsoft.com/office/officeart/2008/layout/HorizontalMultiLevelHierarchy"/>
    <dgm:cxn modelId="{16073DDD-0952-448C-8D45-B2DDD95AB1AB}" type="presOf" srcId="{0B2D6411-A79F-40DB-9753-7777734B4AC1}" destId="{CF4DFE74-B402-4C0C-8900-DA50123CDC7C}" srcOrd="1" destOrd="0" presId="urn:microsoft.com/office/officeart/2008/layout/HorizontalMultiLevelHierarchy"/>
    <dgm:cxn modelId="{911C730A-CC08-4E35-BCF3-EDA821453059}" type="presOf" srcId="{CB804C29-EF2C-41BF-BB0A-F1BA12F66516}" destId="{7B741C29-0B7C-4528-8949-A085EA91C37E}" srcOrd="1" destOrd="0" presId="urn:microsoft.com/office/officeart/2008/layout/HorizontalMultiLevelHierarchy"/>
    <dgm:cxn modelId="{38B24637-7FDB-447F-BFE3-5B92E7543D89}" srcId="{1CCEA62A-9A20-4BDA-B276-EBF0970E73B9}" destId="{EC736FB7-CD73-4592-951D-241B2B8E511E}" srcOrd="0" destOrd="0" parTransId="{9F8A6909-88D9-4437-961D-E9130437EE0F}" sibTransId="{5749E943-68D3-4F44-937A-B4DFE0EF8DC9}"/>
    <dgm:cxn modelId="{E0B22169-E2C7-4A8D-B592-A5F2C618EB25}" type="presOf" srcId="{1DE67D73-7907-4AC0-9366-CA001E1413FB}" destId="{6D680C84-AA5B-4AE6-948C-9C8D75C3AD6A}" srcOrd="0" destOrd="0" presId="urn:microsoft.com/office/officeart/2008/layout/HorizontalMultiLevelHierarchy"/>
    <dgm:cxn modelId="{70775D13-B02F-47C3-8038-B4DB5CD3FD4D}" type="presOf" srcId="{E2BEF35F-D3A9-491E-AF7E-CE67B13B6317}" destId="{456EBDB8-7763-4B53-9EF4-8513B070B6C0}" srcOrd="0" destOrd="0" presId="urn:microsoft.com/office/officeart/2008/layout/HorizontalMultiLevelHierarchy"/>
    <dgm:cxn modelId="{78AD8064-DC49-4798-9248-45EC6FCA2125}" type="presOf" srcId="{9F8A6909-88D9-4437-961D-E9130437EE0F}" destId="{3A247BC1-5DDB-4D3D-A371-FBC325683A30}" srcOrd="1" destOrd="0" presId="urn:microsoft.com/office/officeart/2008/layout/HorizontalMultiLevelHierarchy"/>
    <dgm:cxn modelId="{88C58050-B1E4-4295-BE23-80104D19278A}" type="presOf" srcId="{0B2D6411-A79F-40DB-9753-7777734B4AC1}" destId="{515BEE4A-4FBD-46F9-8936-14171279275B}" srcOrd="0" destOrd="0" presId="urn:microsoft.com/office/officeart/2008/layout/HorizontalMultiLevelHierarchy"/>
    <dgm:cxn modelId="{A3544121-05D4-480A-B657-A9425A10E593}" srcId="{9C949649-CA6F-44CC-8098-9FBFD7DD3259}" destId="{1CCEA62A-9A20-4BDA-B276-EBF0970E73B9}" srcOrd="0" destOrd="0" parTransId="{0ED53155-A3DB-4F68-B762-5FD4833FD764}" sibTransId="{8DD3DF86-B66C-4F92-8DFA-01EE0DD0110C}"/>
    <dgm:cxn modelId="{782C281F-F0E0-43CE-AA3D-9375F3CF6349}" srcId="{EC736FB7-CD73-4592-951D-241B2B8E511E}" destId="{D9031340-B0F8-4EA9-A795-2DC708EF83A9}" srcOrd="0" destOrd="0" parTransId="{F104C376-2FFC-40F3-A4BA-61C70A73D0F2}" sibTransId="{DD31411C-985D-4117-9554-875ACE13D0C5}"/>
    <dgm:cxn modelId="{F3F12E4D-C995-45A2-88AD-9755E9536AFE}" type="presOf" srcId="{DD90A8CA-CB7A-4EE8-9B6F-C625B10EC3CB}" destId="{9F234D3A-916E-4756-AA2C-C698A1540BC8}" srcOrd="0" destOrd="0" presId="urn:microsoft.com/office/officeart/2008/layout/HorizontalMultiLevelHierarchy"/>
    <dgm:cxn modelId="{727F91F8-EEC9-404A-8EE1-EAD50D8E3672}" type="presOf" srcId="{E2BEF35F-D3A9-491E-AF7E-CE67B13B6317}" destId="{5C0D4522-F292-4E15-BF87-B2C414954DED}" srcOrd="1" destOrd="0" presId="urn:microsoft.com/office/officeart/2008/layout/HorizontalMultiLevelHierarchy"/>
    <dgm:cxn modelId="{112AC228-2719-4ACE-B320-A6B0329B78A9}" type="presOf" srcId="{1CCEA62A-9A20-4BDA-B276-EBF0970E73B9}" destId="{32FF359D-621F-40D0-9948-353D6C1E0748}" srcOrd="0" destOrd="0" presId="urn:microsoft.com/office/officeart/2008/layout/HorizontalMultiLevelHierarchy"/>
    <dgm:cxn modelId="{D6E0C122-91AC-4D08-8ADA-EBA171B44939}" type="presOf" srcId="{E4B72364-21CD-4F46-B72D-A929CED1D3EE}" destId="{2D17C960-DBEA-438E-85A7-08DC3D619C95}" srcOrd="0" destOrd="0" presId="urn:microsoft.com/office/officeart/2008/layout/HorizontalMultiLevelHierarchy"/>
    <dgm:cxn modelId="{A15A0F0E-E849-49B1-9F87-4C8F57E1CA6C}" type="presOf" srcId="{DCDD52A5-9B66-458C-B094-6BF579FBC7B8}" destId="{7DF9652A-2FFC-4750-8421-6FCF2D7D5532}" srcOrd="1" destOrd="0" presId="urn:microsoft.com/office/officeart/2008/layout/HorizontalMultiLevelHierarchy"/>
    <dgm:cxn modelId="{E578B599-1C3B-4ED8-9686-CD663BE799DA}" srcId="{001D8323-DA54-472B-AEA4-8F3C3152E8E9}" destId="{DD90A8CA-CB7A-4EE8-9B6F-C625B10EC3CB}" srcOrd="0" destOrd="0" parTransId="{F056A271-FCAD-42CE-802A-C45AEE8F9190}" sibTransId="{CF153824-3B76-4422-AB9F-CD1AF70A0389}"/>
    <dgm:cxn modelId="{A35916BA-162C-42D4-A8AA-E5BCCC04BB8D}" type="presParOf" srcId="{BCD0FF8F-2CAD-4E15-9917-E95E7EB855F4}" destId="{8B72066F-00F6-48E2-A339-10C854EF1244}" srcOrd="0" destOrd="0" presId="urn:microsoft.com/office/officeart/2008/layout/HorizontalMultiLevelHierarchy"/>
    <dgm:cxn modelId="{914212DF-1F0B-4134-9296-77D14578B017}" type="presParOf" srcId="{8B72066F-00F6-48E2-A339-10C854EF1244}" destId="{32FF359D-621F-40D0-9948-353D6C1E0748}" srcOrd="0" destOrd="0" presId="urn:microsoft.com/office/officeart/2008/layout/HorizontalMultiLevelHierarchy"/>
    <dgm:cxn modelId="{EC9C2B6A-8C19-4BFF-971D-02D05DC72D5F}" type="presParOf" srcId="{8B72066F-00F6-48E2-A339-10C854EF1244}" destId="{9363A956-432C-41C0-9E56-DA51D9AA2038}" srcOrd="1" destOrd="0" presId="urn:microsoft.com/office/officeart/2008/layout/HorizontalMultiLevelHierarchy"/>
    <dgm:cxn modelId="{94E46537-988E-4549-937F-B0E1E126090A}" type="presParOf" srcId="{9363A956-432C-41C0-9E56-DA51D9AA2038}" destId="{15810F3A-40F2-413A-945E-BC20CA770FAB}" srcOrd="0" destOrd="0" presId="urn:microsoft.com/office/officeart/2008/layout/HorizontalMultiLevelHierarchy"/>
    <dgm:cxn modelId="{0C4723CA-C337-46B2-B642-C1E92B6DB0B7}" type="presParOf" srcId="{15810F3A-40F2-413A-945E-BC20CA770FAB}" destId="{3A247BC1-5DDB-4D3D-A371-FBC325683A30}" srcOrd="0" destOrd="0" presId="urn:microsoft.com/office/officeart/2008/layout/HorizontalMultiLevelHierarchy"/>
    <dgm:cxn modelId="{29705760-49AA-4F36-BCA4-B8F250A7F718}" type="presParOf" srcId="{9363A956-432C-41C0-9E56-DA51D9AA2038}" destId="{0EB4E4E0-EA93-4F94-BBB4-1C0FA9878E63}" srcOrd="1" destOrd="0" presId="urn:microsoft.com/office/officeart/2008/layout/HorizontalMultiLevelHierarchy"/>
    <dgm:cxn modelId="{B71FE921-B349-419F-AC89-32B34001EF52}" type="presParOf" srcId="{0EB4E4E0-EA93-4F94-BBB4-1C0FA9878E63}" destId="{C877F3B6-A44D-4206-9724-35F8A32BE98C}" srcOrd="0" destOrd="0" presId="urn:microsoft.com/office/officeart/2008/layout/HorizontalMultiLevelHierarchy"/>
    <dgm:cxn modelId="{1D63A00F-022B-45C0-94BA-DA23EEAE9840}" type="presParOf" srcId="{0EB4E4E0-EA93-4F94-BBB4-1C0FA9878E63}" destId="{D9798DBB-71FA-405B-A11F-8D84AE83D7CF}" srcOrd="1" destOrd="0" presId="urn:microsoft.com/office/officeart/2008/layout/HorizontalMultiLevelHierarchy"/>
    <dgm:cxn modelId="{3343B2BA-B599-474C-A583-8D835659E6C5}" type="presParOf" srcId="{D9798DBB-71FA-405B-A11F-8D84AE83D7CF}" destId="{B2337FF7-6407-42E0-B3DB-F8DB7B482085}" srcOrd="0" destOrd="0" presId="urn:microsoft.com/office/officeart/2008/layout/HorizontalMultiLevelHierarchy"/>
    <dgm:cxn modelId="{EBC9C07B-F551-4486-B75C-97C362D40FDE}" type="presParOf" srcId="{B2337FF7-6407-42E0-B3DB-F8DB7B482085}" destId="{1A827636-D275-42DE-8974-6E5551D95B63}" srcOrd="0" destOrd="0" presId="urn:microsoft.com/office/officeart/2008/layout/HorizontalMultiLevelHierarchy"/>
    <dgm:cxn modelId="{01677E8D-0D97-46FB-B25D-146AAE57D17C}" type="presParOf" srcId="{D9798DBB-71FA-405B-A11F-8D84AE83D7CF}" destId="{0BB8E3E3-22D9-4874-A055-AFAE0734C028}" srcOrd="1" destOrd="0" presId="urn:microsoft.com/office/officeart/2008/layout/HorizontalMultiLevelHierarchy"/>
    <dgm:cxn modelId="{958B45A7-68BE-4427-A06B-276FD8DB0225}" type="presParOf" srcId="{0BB8E3E3-22D9-4874-A055-AFAE0734C028}" destId="{DC5D02AA-534A-48AD-B9B0-0A086E83FD11}" srcOrd="0" destOrd="0" presId="urn:microsoft.com/office/officeart/2008/layout/HorizontalMultiLevelHierarchy"/>
    <dgm:cxn modelId="{A58845D0-8752-47A1-B29C-D78549911467}" type="presParOf" srcId="{0BB8E3E3-22D9-4874-A055-AFAE0734C028}" destId="{25B16084-D6A3-415C-8DE5-F30C525923CB}" srcOrd="1" destOrd="0" presId="urn:microsoft.com/office/officeart/2008/layout/HorizontalMultiLevelHierarchy"/>
    <dgm:cxn modelId="{8F4DEAA8-0979-4DB8-9ED4-BCA609E437E5}" type="presParOf" srcId="{9363A956-432C-41C0-9E56-DA51D9AA2038}" destId="{F573CD19-4E1D-4782-B378-90DDEF47E9C3}" srcOrd="2" destOrd="0" presId="urn:microsoft.com/office/officeart/2008/layout/HorizontalMultiLevelHierarchy"/>
    <dgm:cxn modelId="{D9752675-B193-465A-97BC-54DD9F96E4D3}" type="presParOf" srcId="{F573CD19-4E1D-4782-B378-90DDEF47E9C3}" destId="{7DF9652A-2FFC-4750-8421-6FCF2D7D5532}" srcOrd="0" destOrd="0" presId="urn:microsoft.com/office/officeart/2008/layout/HorizontalMultiLevelHierarchy"/>
    <dgm:cxn modelId="{786B2AD6-FAFF-4BBE-8B3B-0B3EC78B9C90}" type="presParOf" srcId="{9363A956-432C-41C0-9E56-DA51D9AA2038}" destId="{1A423904-C9BA-48E9-809F-073508F57E1C}" srcOrd="3" destOrd="0" presId="urn:microsoft.com/office/officeart/2008/layout/HorizontalMultiLevelHierarchy"/>
    <dgm:cxn modelId="{2AE9CC4A-836E-4645-8194-869E387BF9B2}" type="presParOf" srcId="{1A423904-C9BA-48E9-809F-073508F57E1C}" destId="{053818E0-1D28-4D0A-B8AE-39F75CCF76B4}" srcOrd="0" destOrd="0" presId="urn:microsoft.com/office/officeart/2008/layout/HorizontalMultiLevelHierarchy"/>
    <dgm:cxn modelId="{DFC09308-8E56-43E5-94DC-7A36129FFDF0}" type="presParOf" srcId="{1A423904-C9BA-48E9-809F-073508F57E1C}" destId="{0AAE244D-270E-4EC6-8FC7-6D74BC1F85A9}" srcOrd="1" destOrd="0" presId="urn:microsoft.com/office/officeart/2008/layout/HorizontalMultiLevelHierarchy"/>
    <dgm:cxn modelId="{62B3B214-DE1C-4A56-97A2-7353118E5394}" type="presParOf" srcId="{0AAE244D-270E-4EC6-8FC7-6D74BC1F85A9}" destId="{A43710BB-FC14-409C-AC61-6C9197D892C6}" srcOrd="0" destOrd="0" presId="urn:microsoft.com/office/officeart/2008/layout/HorizontalMultiLevelHierarchy"/>
    <dgm:cxn modelId="{5413CBD1-6CAF-476B-985A-BA1160B84297}" type="presParOf" srcId="{A43710BB-FC14-409C-AC61-6C9197D892C6}" destId="{CD96D5BD-0433-4C17-BC05-F0949D5D65B3}" srcOrd="0" destOrd="0" presId="urn:microsoft.com/office/officeart/2008/layout/HorizontalMultiLevelHierarchy"/>
    <dgm:cxn modelId="{695FFBCB-B8A5-4CEB-9B44-025FBD227F75}" type="presParOf" srcId="{0AAE244D-270E-4EC6-8FC7-6D74BC1F85A9}" destId="{39C2EEA1-7626-4AF9-9B1C-E0331EFE34CA}" srcOrd="1" destOrd="0" presId="urn:microsoft.com/office/officeart/2008/layout/HorizontalMultiLevelHierarchy"/>
    <dgm:cxn modelId="{DD504017-4D19-4ECC-A756-7F931151F56A}" type="presParOf" srcId="{39C2EEA1-7626-4AF9-9B1C-E0331EFE34CA}" destId="{9F234D3A-916E-4756-AA2C-C698A1540BC8}" srcOrd="0" destOrd="0" presId="urn:microsoft.com/office/officeart/2008/layout/HorizontalMultiLevelHierarchy"/>
    <dgm:cxn modelId="{4DC0507F-1BA5-45AB-843C-05A03BA8AD5B}" type="presParOf" srcId="{39C2EEA1-7626-4AF9-9B1C-E0331EFE34CA}" destId="{7C357FB4-D820-4B41-AF8E-F9F12943EF4F}" srcOrd="1" destOrd="0" presId="urn:microsoft.com/office/officeart/2008/layout/HorizontalMultiLevelHierarchy"/>
    <dgm:cxn modelId="{03B08C8B-8CCF-43F0-88FA-7D542643F7D3}" type="presParOf" srcId="{9363A956-432C-41C0-9E56-DA51D9AA2038}" destId="{210444D0-B460-4A91-AA08-FBFEFBB403F7}" srcOrd="4" destOrd="0" presId="urn:microsoft.com/office/officeart/2008/layout/HorizontalMultiLevelHierarchy"/>
    <dgm:cxn modelId="{B4091BB2-83E9-4272-A469-EB64624DAC32}" type="presParOf" srcId="{210444D0-B460-4A91-AA08-FBFEFBB403F7}" destId="{7B741C29-0B7C-4528-8949-A085EA91C37E}" srcOrd="0" destOrd="0" presId="urn:microsoft.com/office/officeart/2008/layout/HorizontalMultiLevelHierarchy"/>
    <dgm:cxn modelId="{9804F0EB-F73D-40BE-A3E7-0ECB85A53591}" type="presParOf" srcId="{9363A956-432C-41C0-9E56-DA51D9AA2038}" destId="{C739B54B-608C-4B79-AE86-4D19E9EF1A15}" srcOrd="5" destOrd="0" presId="urn:microsoft.com/office/officeart/2008/layout/HorizontalMultiLevelHierarchy"/>
    <dgm:cxn modelId="{2DE706C2-5C3C-439C-B301-7F4A681893B0}" type="presParOf" srcId="{C739B54B-608C-4B79-AE86-4D19E9EF1A15}" destId="{F43BBC27-461D-4CE6-B0F3-220762E0281F}" srcOrd="0" destOrd="0" presId="urn:microsoft.com/office/officeart/2008/layout/HorizontalMultiLevelHierarchy"/>
    <dgm:cxn modelId="{8189A3C4-83FB-404E-9A7C-E62F3845FA51}" type="presParOf" srcId="{C739B54B-608C-4B79-AE86-4D19E9EF1A15}" destId="{CDE59DE7-5D03-4084-B854-3E863664A2BF}" srcOrd="1" destOrd="0" presId="urn:microsoft.com/office/officeart/2008/layout/HorizontalMultiLevelHierarchy"/>
    <dgm:cxn modelId="{D30A6FD9-0B24-444C-AFA4-1810D15507AE}" type="presParOf" srcId="{CDE59DE7-5D03-4084-B854-3E863664A2BF}" destId="{515BEE4A-4FBD-46F9-8936-14171279275B}" srcOrd="0" destOrd="0" presId="urn:microsoft.com/office/officeart/2008/layout/HorizontalMultiLevelHierarchy"/>
    <dgm:cxn modelId="{DB09E0CB-7BC6-44D6-BF95-1298147C5695}" type="presParOf" srcId="{515BEE4A-4FBD-46F9-8936-14171279275B}" destId="{CF4DFE74-B402-4C0C-8900-DA50123CDC7C}" srcOrd="0" destOrd="0" presId="urn:microsoft.com/office/officeart/2008/layout/HorizontalMultiLevelHierarchy"/>
    <dgm:cxn modelId="{E068129D-70C5-4087-8390-E9170711BC4A}" type="presParOf" srcId="{CDE59DE7-5D03-4084-B854-3E863664A2BF}" destId="{59D75E6E-3BA2-4DFB-B40F-928D73E902E1}" srcOrd="1" destOrd="0" presId="urn:microsoft.com/office/officeart/2008/layout/HorizontalMultiLevelHierarchy"/>
    <dgm:cxn modelId="{A4E723B5-C1BB-4D95-99A8-6CC503EA0504}" type="presParOf" srcId="{59D75E6E-3BA2-4DFB-B40F-928D73E902E1}" destId="{2D17C960-DBEA-438E-85A7-08DC3D619C95}" srcOrd="0" destOrd="0" presId="urn:microsoft.com/office/officeart/2008/layout/HorizontalMultiLevelHierarchy"/>
    <dgm:cxn modelId="{EDCDCF66-0446-40D4-AD32-7C4FB150478C}" type="presParOf" srcId="{59D75E6E-3BA2-4DFB-B40F-928D73E902E1}" destId="{1C44C0DE-063E-4C59-8612-A197CB6BC44B}" srcOrd="1" destOrd="0" presId="urn:microsoft.com/office/officeart/2008/layout/HorizontalMultiLevelHierarchy"/>
    <dgm:cxn modelId="{4E58197B-6AD5-42D4-A279-E9078CFFD191}" type="presParOf" srcId="{9363A956-432C-41C0-9E56-DA51D9AA2038}" destId="{6D680C84-AA5B-4AE6-948C-9C8D75C3AD6A}" srcOrd="6" destOrd="0" presId="urn:microsoft.com/office/officeart/2008/layout/HorizontalMultiLevelHierarchy"/>
    <dgm:cxn modelId="{64F74933-AD4A-42D9-9694-331EE607EF34}" type="presParOf" srcId="{6D680C84-AA5B-4AE6-948C-9C8D75C3AD6A}" destId="{D9BE4CB0-5EE7-47CA-9654-CF024CE8DD7D}" srcOrd="0" destOrd="0" presId="urn:microsoft.com/office/officeart/2008/layout/HorizontalMultiLevelHierarchy"/>
    <dgm:cxn modelId="{FCA45037-998C-4C25-A165-E951D2941A9E}" type="presParOf" srcId="{9363A956-432C-41C0-9E56-DA51D9AA2038}" destId="{A35437FB-B7A9-4C43-A308-3C4DCDF158EC}" srcOrd="7" destOrd="0" presId="urn:microsoft.com/office/officeart/2008/layout/HorizontalMultiLevelHierarchy"/>
    <dgm:cxn modelId="{81633C40-59A7-4834-8766-F9E57C46A8CD}" type="presParOf" srcId="{A35437FB-B7A9-4C43-A308-3C4DCDF158EC}" destId="{FD519D85-E891-4D48-97EF-35C5239ACD71}" srcOrd="0" destOrd="0" presId="urn:microsoft.com/office/officeart/2008/layout/HorizontalMultiLevelHierarchy"/>
    <dgm:cxn modelId="{442E3384-5452-419D-A0B5-A587392C5348}" type="presParOf" srcId="{A35437FB-B7A9-4C43-A308-3C4DCDF158EC}" destId="{0718ABA3-4C90-4173-B176-EFA2D636F3E8}" srcOrd="1" destOrd="0" presId="urn:microsoft.com/office/officeart/2008/layout/HorizontalMultiLevelHierarchy"/>
    <dgm:cxn modelId="{7F4FE1EE-0C94-48FA-991D-D0AB92DF35CC}" type="presParOf" srcId="{0718ABA3-4C90-4173-B176-EFA2D636F3E8}" destId="{456EBDB8-7763-4B53-9EF4-8513B070B6C0}" srcOrd="0" destOrd="0" presId="urn:microsoft.com/office/officeart/2008/layout/HorizontalMultiLevelHierarchy"/>
    <dgm:cxn modelId="{375CA4C9-B9E5-4CC4-8EE8-6979165356C8}" type="presParOf" srcId="{456EBDB8-7763-4B53-9EF4-8513B070B6C0}" destId="{5C0D4522-F292-4E15-BF87-B2C414954DED}" srcOrd="0" destOrd="0" presId="urn:microsoft.com/office/officeart/2008/layout/HorizontalMultiLevelHierarchy"/>
    <dgm:cxn modelId="{293C2176-A535-4BBE-A496-C7144891633B}" type="presParOf" srcId="{0718ABA3-4C90-4173-B176-EFA2D636F3E8}" destId="{5B865DBF-7A6A-45D3-83A1-28322FCFC032}" srcOrd="1" destOrd="0" presId="urn:microsoft.com/office/officeart/2008/layout/HorizontalMultiLevelHierarchy"/>
    <dgm:cxn modelId="{23A70C44-BB81-42BE-A0E0-A05907CDA330}" type="presParOf" srcId="{5B865DBF-7A6A-45D3-83A1-28322FCFC032}" destId="{EB8245E9-47E4-46C1-99AF-34E1F3420B90}" srcOrd="0" destOrd="0" presId="urn:microsoft.com/office/officeart/2008/layout/HorizontalMultiLevelHierarchy"/>
    <dgm:cxn modelId="{2239647E-4F3B-4484-AD17-A20C5D3D3AE6}" type="presParOf" srcId="{5B865DBF-7A6A-45D3-83A1-28322FCFC032}" destId="{7B2AC1C0-CCDE-4DA7-A3DD-034D6F4416F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0074D5-8A60-4A2E-8217-CC573CB5377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B73BF9-0545-42A8-BA90-0D7F7F172A17}">
      <dgm:prSet phldrT="[Text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13500000" scaled="1"/>
          <a:tileRect/>
        </a:gradFill>
        <a:ln w="12700"/>
      </dgm:spPr>
      <dgm:t>
        <a:bodyPr/>
        <a:lstStyle/>
        <a:p>
          <a:r>
            <a:rPr lang="bn-BD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গরুর রোগের প্রকারভেদ ?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B379FA-9995-4FE7-B5F1-12780254C2E1}" type="parTrans" cxnId="{2C4EA87D-0906-4C53-83D3-6A8F53D62F92}">
      <dgm:prSet/>
      <dgm:spPr/>
      <dgm:t>
        <a:bodyPr/>
        <a:lstStyle/>
        <a:p>
          <a:endParaRPr lang="en-US"/>
        </a:p>
      </dgm:t>
    </dgm:pt>
    <dgm:pt modelId="{0BF35995-C835-4E7F-9202-C1DE8BC2F641}" type="sibTrans" cxnId="{2C4EA87D-0906-4C53-83D3-6A8F53D62F92}">
      <dgm:prSet/>
      <dgm:spPr/>
      <dgm:t>
        <a:bodyPr/>
        <a:lstStyle/>
        <a:p>
          <a:endParaRPr lang="en-US"/>
        </a:p>
      </dgm:t>
    </dgm:pt>
    <dgm:pt modelId="{2DB1B84E-6E11-45E9-9589-8B0416561ECE}">
      <dgm:prSet phldrT="[Text]" custT="1"/>
      <dgm:spPr/>
      <dgm:t>
        <a:bodyPr/>
        <a:lstStyle/>
        <a:p>
          <a:r>
            <a: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১.সংক্রামক রোগ</a:t>
          </a:r>
          <a:endParaRPr lang="en-US" sz="36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CE964E-FEBA-4ABA-AA09-ED81BF165DC1}" type="parTrans" cxnId="{9ACC6D94-8C57-4394-8B20-D33C96C21343}">
      <dgm:prSet/>
      <dgm:spPr/>
      <dgm:t>
        <a:bodyPr/>
        <a:lstStyle/>
        <a:p>
          <a:endParaRPr lang="en-US"/>
        </a:p>
      </dgm:t>
    </dgm:pt>
    <dgm:pt modelId="{1222832C-DF12-42C3-AC97-1661E0411250}" type="sibTrans" cxnId="{9ACC6D94-8C57-4394-8B20-D33C96C21343}">
      <dgm:prSet/>
      <dgm:spPr/>
      <dgm:t>
        <a:bodyPr/>
        <a:lstStyle/>
        <a:p>
          <a:endParaRPr lang="en-US"/>
        </a:p>
      </dgm:t>
    </dgm:pt>
    <dgm:pt modelId="{696F4630-8D0A-404C-827C-46F542A6B0BB}">
      <dgm:prSet phldrT="[Text]" custT="1"/>
      <dgm:spPr/>
      <dgm:t>
        <a:bodyPr/>
        <a:lstStyle/>
        <a:p>
          <a:r>
            <a:rPr lang="bn-BD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২.পরজীবীজনিত রোগ</a:t>
          </a:r>
          <a:endParaRPr lang="en-US" sz="36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C88718-0C2E-4062-95AB-0703C638E2DA}" type="parTrans" cxnId="{8889B87A-55A4-4402-85BB-0F8C9457AE0A}">
      <dgm:prSet/>
      <dgm:spPr/>
      <dgm:t>
        <a:bodyPr/>
        <a:lstStyle/>
        <a:p>
          <a:endParaRPr lang="en-US"/>
        </a:p>
      </dgm:t>
    </dgm:pt>
    <dgm:pt modelId="{1E5C3037-0300-4F62-B15C-43BAC93BDD9D}" type="sibTrans" cxnId="{8889B87A-55A4-4402-85BB-0F8C9457AE0A}">
      <dgm:prSet/>
      <dgm:spPr/>
      <dgm:t>
        <a:bodyPr/>
        <a:lstStyle/>
        <a:p>
          <a:endParaRPr lang="en-US"/>
        </a:p>
      </dgm:t>
    </dgm:pt>
    <dgm:pt modelId="{67B8F049-70C7-4B5C-908D-FB48282C7B0F}">
      <dgm:prSet phldrT="[Text]" custT="1"/>
      <dgm:spPr/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৪.অন্যান্য রোগ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75A745-DCF0-4037-A65A-2E3E02A65A2A}" type="parTrans" cxnId="{58232891-27A8-438B-BBF6-593CA8AEA311}">
      <dgm:prSet/>
      <dgm:spPr/>
      <dgm:t>
        <a:bodyPr/>
        <a:lstStyle/>
        <a:p>
          <a:endParaRPr lang="en-US"/>
        </a:p>
      </dgm:t>
    </dgm:pt>
    <dgm:pt modelId="{8265DB1A-8451-4EEE-B472-E53B6A847038}" type="sibTrans" cxnId="{58232891-27A8-438B-BBF6-593CA8AEA311}">
      <dgm:prSet/>
      <dgm:spPr/>
      <dgm:t>
        <a:bodyPr/>
        <a:lstStyle/>
        <a:p>
          <a:endParaRPr lang="en-US"/>
        </a:p>
      </dgm:t>
    </dgm:pt>
    <dgm:pt modelId="{C3A3CE0A-097E-41DC-9689-0623B98B3EDB}">
      <dgm:prSet custT="1"/>
      <dgm:spPr/>
      <dgm:t>
        <a:bodyPr/>
        <a:lstStyle/>
        <a:p>
          <a:r>
            <a:rPr lang="bn-BD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৩.অপুষ্টিজনিত রোগ</a:t>
          </a:r>
          <a:endParaRPr lang="en-US" sz="36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ACDC45-011A-4BCA-A600-12E34C873548}" type="parTrans" cxnId="{33887CAC-E6D2-4102-86D3-23B0054A550D}">
      <dgm:prSet/>
      <dgm:spPr/>
      <dgm:t>
        <a:bodyPr/>
        <a:lstStyle/>
        <a:p>
          <a:endParaRPr lang="en-US"/>
        </a:p>
      </dgm:t>
    </dgm:pt>
    <dgm:pt modelId="{F590A91F-66BE-4BE9-9C78-41393EAF3D87}" type="sibTrans" cxnId="{33887CAC-E6D2-4102-86D3-23B0054A550D}">
      <dgm:prSet/>
      <dgm:spPr/>
      <dgm:t>
        <a:bodyPr/>
        <a:lstStyle/>
        <a:p>
          <a:endParaRPr lang="en-US"/>
        </a:p>
      </dgm:t>
    </dgm:pt>
    <dgm:pt modelId="{19481D7A-3655-44A7-B81B-441F55ECEB83}" type="pres">
      <dgm:prSet presAssocID="{770074D5-8A60-4A2E-8217-CC573CB5377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546626B-4065-4D7E-94A5-FD0FD8C443B2}" type="pres">
      <dgm:prSet presAssocID="{83B73BF9-0545-42A8-BA90-0D7F7F172A17}" presName="singleCycle" presStyleCnt="0"/>
      <dgm:spPr/>
    </dgm:pt>
    <dgm:pt modelId="{1AD6E35F-8C5F-45FB-801A-C62708DC1483}" type="pres">
      <dgm:prSet presAssocID="{83B73BF9-0545-42A8-BA90-0D7F7F172A17}" presName="singleCenter" presStyleLbl="node1" presStyleIdx="0" presStyleCnt="5" custScaleX="205408" custScaleY="96490" custLinFactNeighborX="1184" custLinFactNeighborY="2139">
        <dgm:presLayoutVars>
          <dgm:chMax val="7"/>
          <dgm:chPref val="7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67BB8D5-B6F7-45DF-94C0-2DD4E499724E}" type="pres">
      <dgm:prSet presAssocID="{C8CE964E-FEBA-4ABA-AA09-ED81BF165DC1}" presName="Name56" presStyleLbl="parChTrans1D2" presStyleIdx="0" presStyleCnt="4"/>
      <dgm:spPr/>
      <dgm:t>
        <a:bodyPr/>
        <a:lstStyle/>
        <a:p>
          <a:endParaRPr lang="en-US"/>
        </a:p>
      </dgm:t>
    </dgm:pt>
    <dgm:pt modelId="{20D02913-92F9-41DB-89E9-DF68A6A2AD8F}" type="pres">
      <dgm:prSet presAssocID="{2DB1B84E-6E11-45E9-9589-8B0416561ECE}" presName="text0" presStyleLbl="node1" presStyleIdx="1" presStyleCnt="5" custScaleX="275674" custScaleY="65992" custRadScaleRad="76507" custRadScaleInc="5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383BA-76D0-481D-BB80-0E5D9EE468C1}" type="pres">
      <dgm:prSet presAssocID="{8EC88718-0C2E-4062-95AB-0703C638E2DA}" presName="Name56" presStyleLbl="parChTrans1D2" presStyleIdx="1" presStyleCnt="4"/>
      <dgm:spPr/>
      <dgm:t>
        <a:bodyPr/>
        <a:lstStyle/>
        <a:p>
          <a:endParaRPr lang="en-US"/>
        </a:p>
      </dgm:t>
    </dgm:pt>
    <dgm:pt modelId="{7D63612B-1521-441E-8764-7295ABB7ACF3}" type="pres">
      <dgm:prSet presAssocID="{696F4630-8D0A-404C-827C-46F542A6B0BB}" presName="text0" presStyleLbl="node1" presStyleIdx="2" presStyleCnt="5" custScaleX="333727" custScaleY="78736" custRadScaleRad="171616" custRadScaleInc="3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11A31-3C44-4F1E-AED6-935B22EFE827}" type="pres">
      <dgm:prSet presAssocID="{AAACDC45-011A-4BCA-A600-12E34C873548}" presName="Name56" presStyleLbl="parChTrans1D2" presStyleIdx="2" presStyleCnt="4"/>
      <dgm:spPr/>
      <dgm:t>
        <a:bodyPr/>
        <a:lstStyle/>
        <a:p>
          <a:endParaRPr lang="en-US"/>
        </a:p>
      </dgm:t>
    </dgm:pt>
    <dgm:pt modelId="{BF24273F-4B63-48DB-8673-6FB6C1D006A9}" type="pres">
      <dgm:prSet presAssocID="{C3A3CE0A-097E-41DC-9689-0623B98B3EDB}" presName="text0" presStyleLbl="node1" presStyleIdx="3" presStyleCnt="5" custScaleX="324773" custRadScaleRad="91360" custRadScaleInc="-3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65618-19C3-4F66-9476-8DB464A23713}" type="pres">
      <dgm:prSet presAssocID="{1075A745-DCF0-4037-A65A-2E3E02A65A2A}" presName="Name56" presStyleLbl="parChTrans1D2" presStyleIdx="3" presStyleCnt="4"/>
      <dgm:spPr/>
      <dgm:t>
        <a:bodyPr/>
        <a:lstStyle/>
        <a:p>
          <a:endParaRPr lang="en-US"/>
        </a:p>
      </dgm:t>
    </dgm:pt>
    <dgm:pt modelId="{47171498-C90E-4D54-ADEE-C646CDFB5EC8}" type="pres">
      <dgm:prSet presAssocID="{67B8F049-70C7-4B5C-908D-FB48282C7B0F}" presName="text0" presStyleLbl="node1" presStyleIdx="4" presStyleCnt="5" custScaleX="245505" custScaleY="76525" custRadScaleRad="179956" custRadScaleInc="1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9C297D-6651-4FC4-8576-F4983AD19162}" type="presOf" srcId="{67B8F049-70C7-4B5C-908D-FB48282C7B0F}" destId="{47171498-C90E-4D54-ADEE-C646CDFB5EC8}" srcOrd="0" destOrd="0" presId="urn:microsoft.com/office/officeart/2008/layout/RadialCluster"/>
    <dgm:cxn modelId="{CA8FEA0C-74BE-4373-883E-C578CC06215E}" type="presOf" srcId="{C8CE964E-FEBA-4ABA-AA09-ED81BF165DC1}" destId="{567BB8D5-B6F7-45DF-94C0-2DD4E499724E}" srcOrd="0" destOrd="0" presId="urn:microsoft.com/office/officeart/2008/layout/RadialCluster"/>
    <dgm:cxn modelId="{2F35FBC7-3BCB-424E-A283-A75A5A0664F2}" type="presOf" srcId="{2DB1B84E-6E11-45E9-9589-8B0416561ECE}" destId="{20D02913-92F9-41DB-89E9-DF68A6A2AD8F}" srcOrd="0" destOrd="0" presId="urn:microsoft.com/office/officeart/2008/layout/RadialCluster"/>
    <dgm:cxn modelId="{2C4EA87D-0906-4C53-83D3-6A8F53D62F92}" srcId="{770074D5-8A60-4A2E-8217-CC573CB53777}" destId="{83B73BF9-0545-42A8-BA90-0D7F7F172A17}" srcOrd="0" destOrd="0" parTransId="{BCB379FA-9995-4FE7-B5F1-12780254C2E1}" sibTransId="{0BF35995-C835-4E7F-9202-C1DE8BC2F641}"/>
    <dgm:cxn modelId="{6FBA3327-31DC-4AD2-8098-7692BFA4754C}" type="presOf" srcId="{AAACDC45-011A-4BCA-A600-12E34C873548}" destId="{DA711A31-3C44-4F1E-AED6-935B22EFE827}" srcOrd="0" destOrd="0" presId="urn:microsoft.com/office/officeart/2008/layout/RadialCluster"/>
    <dgm:cxn modelId="{39C45497-4579-400C-B50A-827A4B0CD808}" type="presOf" srcId="{696F4630-8D0A-404C-827C-46F542A6B0BB}" destId="{7D63612B-1521-441E-8764-7295ABB7ACF3}" srcOrd="0" destOrd="0" presId="urn:microsoft.com/office/officeart/2008/layout/RadialCluster"/>
    <dgm:cxn modelId="{139DACBA-C93F-45E3-B1C3-71C8C5471071}" type="presOf" srcId="{C3A3CE0A-097E-41DC-9689-0623B98B3EDB}" destId="{BF24273F-4B63-48DB-8673-6FB6C1D006A9}" srcOrd="0" destOrd="0" presId="urn:microsoft.com/office/officeart/2008/layout/RadialCluster"/>
    <dgm:cxn modelId="{33887CAC-E6D2-4102-86D3-23B0054A550D}" srcId="{83B73BF9-0545-42A8-BA90-0D7F7F172A17}" destId="{C3A3CE0A-097E-41DC-9689-0623B98B3EDB}" srcOrd="2" destOrd="0" parTransId="{AAACDC45-011A-4BCA-A600-12E34C873548}" sibTransId="{F590A91F-66BE-4BE9-9C78-41393EAF3D87}"/>
    <dgm:cxn modelId="{58232891-27A8-438B-BBF6-593CA8AEA311}" srcId="{83B73BF9-0545-42A8-BA90-0D7F7F172A17}" destId="{67B8F049-70C7-4B5C-908D-FB48282C7B0F}" srcOrd="3" destOrd="0" parTransId="{1075A745-DCF0-4037-A65A-2E3E02A65A2A}" sibTransId="{8265DB1A-8451-4EEE-B472-E53B6A847038}"/>
    <dgm:cxn modelId="{C6D0B942-F4FB-4CB5-B661-51D1AEB935EE}" type="presOf" srcId="{1075A745-DCF0-4037-A65A-2E3E02A65A2A}" destId="{FF865618-19C3-4F66-9476-8DB464A23713}" srcOrd="0" destOrd="0" presId="urn:microsoft.com/office/officeart/2008/layout/RadialCluster"/>
    <dgm:cxn modelId="{9ACC6D94-8C57-4394-8B20-D33C96C21343}" srcId="{83B73BF9-0545-42A8-BA90-0D7F7F172A17}" destId="{2DB1B84E-6E11-45E9-9589-8B0416561ECE}" srcOrd="0" destOrd="0" parTransId="{C8CE964E-FEBA-4ABA-AA09-ED81BF165DC1}" sibTransId="{1222832C-DF12-42C3-AC97-1661E0411250}"/>
    <dgm:cxn modelId="{8889B87A-55A4-4402-85BB-0F8C9457AE0A}" srcId="{83B73BF9-0545-42A8-BA90-0D7F7F172A17}" destId="{696F4630-8D0A-404C-827C-46F542A6B0BB}" srcOrd="1" destOrd="0" parTransId="{8EC88718-0C2E-4062-95AB-0703C638E2DA}" sibTransId="{1E5C3037-0300-4F62-B15C-43BAC93BDD9D}"/>
    <dgm:cxn modelId="{BF683889-AE8E-49EC-BD12-A6127623A4F0}" type="presOf" srcId="{8EC88718-0C2E-4062-95AB-0703C638E2DA}" destId="{454383BA-76D0-481D-BB80-0E5D9EE468C1}" srcOrd="0" destOrd="0" presId="urn:microsoft.com/office/officeart/2008/layout/RadialCluster"/>
    <dgm:cxn modelId="{9F4B094E-E474-4079-810A-D49E2AAF9D14}" type="presOf" srcId="{770074D5-8A60-4A2E-8217-CC573CB53777}" destId="{19481D7A-3655-44A7-B81B-441F55ECEB83}" srcOrd="0" destOrd="0" presId="urn:microsoft.com/office/officeart/2008/layout/RadialCluster"/>
    <dgm:cxn modelId="{7C4F5A76-6D28-49CF-AFD9-CDB9366DA3EA}" type="presOf" srcId="{83B73BF9-0545-42A8-BA90-0D7F7F172A17}" destId="{1AD6E35F-8C5F-45FB-801A-C62708DC1483}" srcOrd="0" destOrd="0" presId="urn:microsoft.com/office/officeart/2008/layout/RadialCluster"/>
    <dgm:cxn modelId="{C31525AC-5BF1-441F-8223-4CBEDFBE04DB}" type="presParOf" srcId="{19481D7A-3655-44A7-B81B-441F55ECEB83}" destId="{0546626B-4065-4D7E-94A5-FD0FD8C443B2}" srcOrd="0" destOrd="0" presId="urn:microsoft.com/office/officeart/2008/layout/RadialCluster"/>
    <dgm:cxn modelId="{310D91C5-D550-43A6-A0DB-045E0717FDFB}" type="presParOf" srcId="{0546626B-4065-4D7E-94A5-FD0FD8C443B2}" destId="{1AD6E35F-8C5F-45FB-801A-C62708DC1483}" srcOrd="0" destOrd="0" presId="urn:microsoft.com/office/officeart/2008/layout/RadialCluster"/>
    <dgm:cxn modelId="{B6A7305B-DAAF-43AC-B819-232715978088}" type="presParOf" srcId="{0546626B-4065-4D7E-94A5-FD0FD8C443B2}" destId="{567BB8D5-B6F7-45DF-94C0-2DD4E499724E}" srcOrd="1" destOrd="0" presId="urn:microsoft.com/office/officeart/2008/layout/RadialCluster"/>
    <dgm:cxn modelId="{10860014-34BC-40B9-A3C5-693D8BE33D57}" type="presParOf" srcId="{0546626B-4065-4D7E-94A5-FD0FD8C443B2}" destId="{20D02913-92F9-41DB-89E9-DF68A6A2AD8F}" srcOrd="2" destOrd="0" presId="urn:microsoft.com/office/officeart/2008/layout/RadialCluster"/>
    <dgm:cxn modelId="{63FB8020-1BA3-492C-9C6E-7EE5CB5E5A30}" type="presParOf" srcId="{0546626B-4065-4D7E-94A5-FD0FD8C443B2}" destId="{454383BA-76D0-481D-BB80-0E5D9EE468C1}" srcOrd="3" destOrd="0" presId="urn:microsoft.com/office/officeart/2008/layout/RadialCluster"/>
    <dgm:cxn modelId="{367E4E2A-993E-45A6-B167-1F54CDAAFBF9}" type="presParOf" srcId="{0546626B-4065-4D7E-94A5-FD0FD8C443B2}" destId="{7D63612B-1521-441E-8764-7295ABB7ACF3}" srcOrd="4" destOrd="0" presId="urn:microsoft.com/office/officeart/2008/layout/RadialCluster"/>
    <dgm:cxn modelId="{CCA0EA8F-6AE3-441D-9192-5E613F711633}" type="presParOf" srcId="{0546626B-4065-4D7E-94A5-FD0FD8C443B2}" destId="{DA711A31-3C44-4F1E-AED6-935B22EFE827}" srcOrd="5" destOrd="0" presId="urn:microsoft.com/office/officeart/2008/layout/RadialCluster"/>
    <dgm:cxn modelId="{A7A7740C-DAA9-4274-8E22-29905F658E4D}" type="presParOf" srcId="{0546626B-4065-4D7E-94A5-FD0FD8C443B2}" destId="{BF24273F-4B63-48DB-8673-6FB6C1D006A9}" srcOrd="6" destOrd="0" presId="urn:microsoft.com/office/officeart/2008/layout/RadialCluster"/>
    <dgm:cxn modelId="{64721518-893E-4ABF-BD53-47670E171439}" type="presParOf" srcId="{0546626B-4065-4D7E-94A5-FD0FD8C443B2}" destId="{FF865618-19C3-4F66-9476-8DB464A23713}" srcOrd="7" destOrd="0" presId="urn:microsoft.com/office/officeart/2008/layout/RadialCluster"/>
    <dgm:cxn modelId="{AD0D66C6-FA92-402D-B374-D4E380388978}" type="presParOf" srcId="{0546626B-4065-4D7E-94A5-FD0FD8C443B2}" destId="{47171498-C90E-4D54-ADEE-C646CDFB5EC8}" srcOrd="8" destOrd="0" presId="urn:microsoft.com/office/officeart/2008/layout/RadialCluster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  <a:tileRect/>
    </a:gradFill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52378B-C666-43D9-8B09-0B2A267A729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511E94-ECB7-4C0E-9D9E-158D74289379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bn-BD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সংক্রামক রোগ</a:t>
          </a:r>
          <a:endParaRPr lang="en-US" sz="36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41C225-D31D-4047-8D3C-4113CCEB1476}" type="parTrans" cxnId="{BA4DBDC2-C0B0-4273-8D24-EAFE1E3A7F1A}">
      <dgm:prSet/>
      <dgm:spPr/>
      <dgm:t>
        <a:bodyPr/>
        <a:lstStyle/>
        <a:p>
          <a:endParaRPr lang="en-US"/>
        </a:p>
      </dgm:t>
    </dgm:pt>
    <dgm:pt modelId="{036CC9B6-ED22-4B9A-AC3C-623585E1D08B}" type="sibTrans" cxnId="{BA4DBDC2-C0B0-4273-8D24-EAFE1E3A7F1A}">
      <dgm:prSet/>
      <dgm:spPr/>
      <dgm:t>
        <a:bodyPr/>
        <a:lstStyle/>
        <a:p>
          <a:endParaRPr lang="en-US"/>
        </a:p>
      </dgm:t>
    </dgm:pt>
    <dgm:pt modelId="{755C1C18-9BEA-4458-8FF7-72C2FAB8337E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ব্যাকটেরিয়াজনিত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723EB3-6607-4123-963D-353992162386}" type="parTrans" cxnId="{36B80CF2-0005-4FBF-9C41-1B10E5065E1D}">
      <dgm:prSet/>
      <dgm:spPr/>
      <dgm:t>
        <a:bodyPr/>
        <a:lstStyle/>
        <a:p>
          <a:endParaRPr lang="en-US"/>
        </a:p>
      </dgm:t>
    </dgm:pt>
    <dgm:pt modelId="{B49187C4-86D1-42F3-B307-9D18E9C58FA7}" type="sibTrans" cxnId="{36B80CF2-0005-4FBF-9C41-1B10E5065E1D}">
      <dgm:prSet/>
      <dgm:spPr/>
      <dgm:t>
        <a:bodyPr/>
        <a:lstStyle/>
        <a:p>
          <a:endParaRPr lang="en-US"/>
        </a:p>
      </dgm:t>
    </dgm:pt>
    <dgm:pt modelId="{ABA50014-9463-4A8B-9080-193700D6DC68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ভাইরাসজনিত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08AE49-408F-472F-9E0A-6A48530DAA34}" type="parTrans" cxnId="{735FF397-05EE-4832-AFD5-C83926BEFB1D}">
      <dgm:prSet/>
      <dgm:spPr/>
      <dgm:t>
        <a:bodyPr/>
        <a:lstStyle/>
        <a:p>
          <a:endParaRPr lang="en-US"/>
        </a:p>
      </dgm:t>
    </dgm:pt>
    <dgm:pt modelId="{14E92C22-316E-40CE-BDE4-5E928FC8BABC}" type="sibTrans" cxnId="{735FF397-05EE-4832-AFD5-C83926BEFB1D}">
      <dgm:prSet/>
      <dgm:spPr/>
      <dgm:t>
        <a:bodyPr/>
        <a:lstStyle/>
        <a:p>
          <a:endParaRPr lang="en-US"/>
        </a:p>
      </dgm:t>
    </dgm:pt>
    <dgm:pt modelId="{7AF8E8BC-712E-49E4-BA2B-E30E5A774F2D}">
      <dgm:prSet custT="1"/>
      <dgm:spPr>
        <a:gradFill flip="none" rotWithShape="0">
          <a:gsLst>
            <a:gs pos="0">
              <a:srgbClr val="D35DC2">
                <a:tint val="66000"/>
                <a:satMod val="160000"/>
              </a:srgbClr>
            </a:gs>
            <a:gs pos="50000">
              <a:srgbClr val="D35DC2">
                <a:tint val="44500"/>
                <a:satMod val="160000"/>
              </a:srgbClr>
            </a:gs>
            <a:gs pos="100000">
              <a:srgbClr val="D35DC2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bn-BD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খুরা রোগ</a:t>
          </a:r>
          <a:endParaRPr lang="en-US" sz="36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C84EF6-6468-446C-8EF1-626C8F38D4DC}" type="parTrans" cxnId="{91603A3C-D2FB-47F1-8831-75D2280D5454}">
      <dgm:prSet/>
      <dgm:spPr/>
      <dgm:t>
        <a:bodyPr/>
        <a:lstStyle/>
        <a:p>
          <a:endParaRPr lang="en-US"/>
        </a:p>
      </dgm:t>
    </dgm:pt>
    <dgm:pt modelId="{7F1F6A4A-B6AE-4B3A-9CE7-FD115FFD6D4E}" type="sibTrans" cxnId="{91603A3C-D2FB-47F1-8831-75D2280D5454}">
      <dgm:prSet/>
      <dgm:spPr/>
      <dgm:t>
        <a:bodyPr/>
        <a:lstStyle/>
        <a:p>
          <a:endParaRPr lang="en-US"/>
        </a:p>
      </dgm:t>
    </dgm:pt>
    <dgm:pt modelId="{5E9118AF-A1FD-4676-BB58-4CFDDDA0FB38}">
      <dgm:prSet custT="1"/>
      <dgm:spPr>
        <a:gradFill flip="none" rotWithShape="0">
          <a:gsLst>
            <a:gs pos="0">
              <a:srgbClr val="D35DC2">
                <a:tint val="66000"/>
                <a:satMod val="160000"/>
              </a:srgbClr>
            </a:gs>
            <a:gs pos="50000">
              <a:srgbClr val="D35DC2">
                <a:tint val="44500"/>
                <a:satMod val="160000"/>
              </a:srgbClr>
            </a:gs>
            <a:gs pos="100000">
              <a:srgbClr val="D35DC2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bn-BD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জলাতঙ্ক</a:t>
          </a:r>
          <a:endParaRPr lang="en-US" sz="36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DB0280-4120-40AC-8285-43562766745A}" type="parTrans" cxnId="{8310A42A-B225-4607-8A4D-18D73671A6A0}">
      <dgm:prSet/>
      <dgm:spPr/>
      <dgm:t>
        <a:bodyPr/>
        <a:lstStyle/>
        <a:p>
          <a:endParaRPr lang="en-US"/>
        </a:p>
      </dgm:t>
    </dgm:pt>
    <dgm:pt modelId="{9AD281B1-1EEF-4F4B-86F8-88DF5E687C4D}" type="sibTrans" cxnId="{8310A42A-B225-4607-8A4D-18D73671A6A0}">
      <dgm:prSet/>
      <dgm:spPr/>
      <dgm:t>
        <a:bodyPr/>
        <a:lstStyle/>
        <a:p>
          <a:endParaRPr lang="en-US"/>
        </a:p>
      </dgm:t>
    </dgm:pt>
    <dgm:pt modelId="{3D2A611E-137E-44C4-9CFA-76D1ABB1A2C7}">
      <dgm:prSet custT="1"/>
      <dgm:spPr>
        <a:gradFill flip="none" rotWithShape="0">
          <a:gsLst>
            <a:gs pos="0">
              <a:srgbClr val="D35DC2">
                <a:tint val="66000"/>
                <a:satMod val="160000"/>
              </a:srgbClr>
            </a:gs>
            <a:gs pos="50000">
              <a:srgbClr val="D35DC2">
                <a:tint val="44500"/>
                <a:satMod val="160000"/>
              </a:srgbClr>
            </a:gs>
            <a:gs pos="100000">
              <a:srgbClr val="D35DC2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bn-BD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গোবসন্ত</a:t>
          </a:r>
          <a:endParaRPr lang="en-US" sz="36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1A4F51-5009-44BA-9C8A-E0B9F10F0B77}" type="parTrans" cxnId="{5D75C1F6-6319-4AAE-9C9D-54AB5C41FAA5}">
      <dgm:prSet/>
      <dgm:spPr/>
      <dgm:t>
        <a:bodyPr/>
        <a:lstStyle/>
        <a:p>
          <a:endParaRPr lang="en-US"/>
        </a:p>
      </dgm:t>
    </dgm:pt>
    <dgm:pt modelId="{BD34B1F7-DC8D-42F5-BBB8-8EAFA420AC44}" type="sibTrans" cxnId="{5D75C1F6-6319-4AAE-9C9D-54AB5C41FAA5}">
      <dgm:prSet/>
      <dgm:spPr/>
      <dgm:t>
        <a:bodyPr/>
        <a:lstStyle/>
        <a:p>
          <a:endParaRPr lang="en-US"/>
        </a:p>
      </dgm:t>
    </dgm:pt>
    <dgm:pt modelId="{ACC61AFE-81B9-4AF9-9E70-592406D57935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pPr algn="l"/>
          <a:r>
            <a:rPr lang="bn-BD" sz="3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বাদলা</a:t>
          </a:r>
          <a:endParaRPr lang="en-US" sz="36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97597E-6A02-4028-856C-FB852F418671}" type="parTrans" cxnId="{0A7718FF-0A4D-4815-A374-3493D0D3F44D}">
      <dgm:prSet/>
      <dgm:spPr/>
      <dgm:t>
        <a:bodyPr/>
        <a:lstStyle/>
        <a:p>
          <a:endParaRPr lang="en-US"/>
        </a:p>
      </dgm:t>
    </dgm:pt>
    <dgm:pt modelId="{6A4269C4-BA54-41F8-AE2E-2D0B0B81017E}" type="sibTrans" cxnId="{0A7718FF-0A4D-4815-A374-3493D0D3F44D}">
      <dgm:prSet/>
      <dgm:spPr/>
      <dgm:t>
        <a:bodyPr/>
        <a:lstStyle/>
        <a:p>
          <a:endParaRPr lang="en-US"/>
        </a:p>
      </dgm:t>
    </dgm:pt>
    <dgm:pt modelId="{755CDFCC-C5ED-4E38-A998-EEDF07089223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pPr algn="l"/>
          <a:r>
            <a:rPr lang="bn-BD" sz="3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তড়কা</a:t>
          </a:r>
          <a:endParaRPr lang="en-US" sz="36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466BB3-036C-421A-BF26-FFA954BEC9C5}" type="parTrans" cxnId="{139BE80E-7885-4BBD-808A-22E1F17CF499}">
      <dgm:prSet/>
      <dgm:spPr/>
      <dgm:t>
        <a:bodyPr/>
        <a:lstStyle/>
        <a:p>
          <a:endParaRPr lang="en-US"/>
        </a:p>
      </dgm:t>
    </dgm:pt>
    <dgm:pt modelId="{1B8A49AD-AD91-40B7-A498-243DC30F87C9}" type="sibTrans" cxnId="{139BE80E-7885-4BBD-808A-22E1F17CF499}">
      <dgm:prSet/>
      <dgm:spPr/>
      <dgm:t>
        <a:bodyPr/>
        <a:lstStyle/>
        <a:p>
          <a:endParaRPr lang="en-US"/>
        </a:p>
      </dgm:t>
    </dgm:pt>
    <dgm:pt modelId="{428C251B-507E-421A-92AE-95976FFBB54D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bn-BD" sz="3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গলাফুলা</a:t>
          </a:r>
          <a:endParaRPr lang="en-US" sz="36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085E66-797F-4B3D-914B-0BD18F8AEC8E}" type="parTrans" cxnId="{64B8EAC1-447F-4E26-8E1E-8EFF9CF3FC83}">
      <dgm:prSet/>
      <dgm:spPr/>
      <dgm:t>
        <a:bodyPr/>
        <a:lstStyle/>
        <a:p>
          <a:endParaRPr lang="en-US"/>
        </a:p>
      </dgm:t>
    </dgm:pt>
    <dgm:pt modelId="{C7766869-9300-4CE8-9ECD-9704310C7977}" type="sibTrans" cxnId="{64B8EAC1-447F-4E26-8E1E-8EFF9CF3FC83}">
      <dgm:prSet/>
      <dgm:spPr/>
      <dgm:t>
        <a:bodyPr/>
        <a:lstStyle/>
        <a:p>
          <a:endParaRPr lang="en-US"/>
        </a:p>
      </dgm:t>
    </dgm:pt>
    <dgm:pt modelId="{C1077450-33CA-4945-9E1B-42FA7B0AD125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pPr algn="l"/>
          <a:r>
            <a:rPr lang="bn-BD" sz="3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ওলানফোলা</a:t>
          </a:r>
          <a:endParaRPr lang="en-US" sz="36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5261C1-A1E4-43B4-8DD7-18CE975160AF}" type="parTrans" cxnId="{890EAB4A-2D46-4358-B5B8-64F4E97ED350}">
      <dgm:prSet/>
      <dgm:spPr/>
      <dgm:t>
        <a:bodyPr/>
        <a:lstStyle/>
        <a:p>
          <a:endParaRPr lang="en-US"/>
        </a:p>
      </dgm:t>
    </dgm:pt>
    <dgm:pt modelId="{1F2A5361-29A6-4B67-B5CF-5A2324737A63}" type="sibTrans" cxnId="{890EAB4A-2D46-4358-B5B8-64F4E97ED350}">
      <dgm:prSet/>
      <dgm:spPr/>
      <dgm:t>
        <a:bodyPr/>
        <a:lstStyle/>
        <a:p>
          <a:endParaRPr lang="en-US"/>
        </a:p>
      </dgm:t>
    </dgm:pt>
    <dgm:pt modelId="{C1BF789C-0A92-4002-B669-00C4BCDC8E5D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pPr algn="l"/>
          <a:r>
            <a:rPr lang="bn-BD" sz="3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বাছুরের  নিউমোনিয়া</a:t>
          </a:r>
          <a:endParaRPr lang="en-US" sz="36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996D33-4606-46FA-AC1F-673179E30C4B}" type="parTrans" cxnId="{0DD69B70-7A1D-4A09-B1B1-5FDD8881E904}">
      <dgm:prSet/>
      <dgm:spPr/>
      <dgm:t>
        <a:bodyPr/>
        <a:lstStyle/>
        <a:p>
          <a:endParaRPr lang="en-US"/>
        </a:p>
      </dgm:t>
    </dgm:pt>
    <dgm:pt modelId="{1C667507-140F-4514-9FFC-BD869A794EF0}" type="sibTrans" cxnId="{0DD69B70-7A1D-4A09-B1B1-5FDD8881E904}">
      <dgm:prSet/>
      <dgm:spPr/>
      <dgm:t>
        <a:bodyPr/>
        <a:lstStyle/>
        <a:p>
          <a:endParaRPr lang="en-US"/>
        </a:p>
      </dgm:t>
    </dgm:pt>
    <dgm:pt modelId="{60644C31-FCB5-43B4-A7E4-9CABEAAE6076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pPr algn="l"/>
          <a:r>
            <a:rPr lang="bn-BD" sz="3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বাছুরের  ডিপথেরিয়া</a:t>
          </a:r>
          <a:endParaRPr lang="en-US" sz="36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956DD4-8C60-49DF-B6B4-E73E6195B3C9}" type="parTrans" cxnId="{9A93B654-B59E-4D4D-85BC-E85A9893E942}">
      <dgm:prSet/>
      <dgm:spPr/>
      <dgm:t>
        <a:bodyPr/>
        <a:lstStyle/>
        <a:p>
          <a:endParaRPr lang="en-US"/>
        </a:p>
      </dgm:t>
    </dgm:pt>
    <dgm:pt modelId="{125A38EB-79B2-441D-BA9D-160B2A7B74F7}" type="sibTrans" cxnId="{9A93B654-B59E-4D4D-85BC-E85A9893E942}">
      <dgm:prSet/>
      <dgm:spPr/>
      <dgm:t>
        <a:bodyPr/>
        <a:lstStyle/>
        <a:p>
          <a:endParaRPr lang="en-US"/>
        </a:p>
      </dgm:t>
    </dgm:pt>
    <dgm:pt modelId="{6AF2705A-F4C3-491F-A835-F9AE5CC80409}" type="pres">
      <dgm:prSet presAssocID="{9D52378B-C666-43D9-8B09-0B2A267A72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5A686DE-AEA5-47F8-A0F4-C43970F86137}" type="pres">
      <dgm:prSet presAssocID="{E2511E94-ECB7-4C0E-9D9E-158D74289379}" presName="hierRoot1" presStyleCnt="0">
        <dgm:presLayoutVars>
          <dgm:hierBranch val="init"/>
        </dgm:presLayoutVars>
      </dgm:prSet>
      <dgm:spPr/>
    </dgm:pt>
    <dgm:pt modelId="{F7BA5046-CEA8-41FC-93E3-77B5C8EA615A}" type="pres">
      <dgm:prSet presAssocID="{E2511E94-ECB7-4C0E-9D9E-158D74289379}" presName="rootComposite1" presStyleCnt="0"/>
      <dgm:spPr/>
    </dgm:pt>
    <dgm:pt modelId="{04B09D7D-D6C6-4769-BC66-94FC4B56D6B7}" type="pres">
      <dgm:prSet presAssocID="{E2511E94-ECB7-4C0E-9D9E-158D74289379}" presName="rootText1" presStyleLbl="node0" presStyleIdx="0" presStyleCnt="1" custScaleX="267800" custScaleY="178915" custLinFactNeighborX="-3591" custLinFactNeighborY="616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D167EFF-056C-47D4-B355-6A1392C9AF10}" type="pres">
      <dgm:prSet presAssocID="{E2511E94-ECB7-4C0E-9D9E-158D7428937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C4AB93E-7D96-42BB-A036-5CBF5DE0B17B}" type="pres">
      <dgm:prSet presAssocID="{E2511E94-ECB7-4C0E-9D9E-158D74289379}" presName="hierChild2" presStyleCnt="0"/>
      <dgm:spPr/>
    </dgm:pt>
    <dgm:pt modelId="{480AC685-D5BD-485A-B7E6-8CA46A1E1DDF}" type="pres">
      <dgm:prSet presAssocID="{A5723EB3-6607-4123-963D-35399216238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8DD400A2-44C4-499A-88F2-35308766EBD2}" type="pres">
      <dgm:prSet presAssocID="{755C1C18-9BEA-4458-8FF7-72C2FAB8337E}" presName="hierRoot2" presStyleCnt="0">
        <dgm:presLayoutVars>
          <dgm:hierBranch val="init"/>
        </dgm:presLayoutVars>
      </dgm:prSet>
      <dgm:spPr/>
    </dgm:pt>
    <dgm:pt modelId="{06556546-BAED-430E-8FC2-5C41895E9B73}" type="pres">
      <dgm:prSet presAssocID="{755C1C18-9BEA-4458-8FF7-72C2FAB8337E}" presName="rootComposite" presStyleCnt="0"/>
      <dgm:spPr/>
    </dgm:pt>
    <dgm:pt modelId="{5EC427C8-2CFA-418C-BB90-060C8DCE6B99}" type="pres">
      <dgm:prSet presAssocID="{755C1C18-9BEA-4458-8FF7-72C2FAB8337E}" presName="rootText" presStyleLbl="node2" presStyleIdx="0" presStyleCnt="2" custScaleX="270403" custScaleY="130394" custLinFactX="-82618" custLinFactY="-41732" custLinFactNeighborX="-100000" custLinFactNeighborY="-100000">
        <dgm:presLayoutVars>
          <dgm:chPref val="3"/>
        </dgm:presLayoutVars>
      </dgm:prSet>
      <dgm:spPr>
        <a:prstGeom prst="snip2SameRect">
          <a:avLst/>
        </a:prstGeom>
      </dgm:spPr>
      <dgm:t>
        <a:bodyPr/>
        <a:lstStyle/>
        <a:p>
          <a:endParaRPr lang="en-US"/>
        </a:p>
      </dgm:t>
    </dgm:pt>
    <dgm:pt modelId="{F3A3348E-ED28-450C-BC7B-6E32161A735D}" type="pres">
      <dgm:prSet presAssocID="{755C1C18-9BEA-4458-8FF7-72C2FAB8337E}" presName="rootConnector" presStyleLbl="node2" presStyleIdx="0" presStyleCnt="2"/>
      <dgm:spPr/>
      <dgm:t>
        <a:bodyPr/>
        <a:lstStyle/>
        <a:p>
          <a:endParaRPr lang="en-US"/>
        </a:p>
      </dgm:t>
    </dgm:pt>
    <dgm:pt modelId="{0B2E9A8F-2963-49E0-866F-ECA6780DC4E4}" type="pres">
      <dgm:prSet presAssocID="{755C1C18-9BEA-4458-8FF7-72C2FAB8337E}" presName="hierChild4" presStyleCnt="0"/>
      <dgm:spPr/>
    </dgm:pt>
    <dgm:pt modelId="{EE6C4865-A73A-4B3E-84CC-22182482F29E}" type="pres">
      <dgm:prSet presAssocID="{2197597E-6A02-4028-856C-FB852F418671}" presName="Name37" presStyleLbl="parChTrans1D3" presStyleIdx="0" presStyleCnt="9"/>
      <dgm:spPr/>
      <dgm:t>
        <a:bodyPr/>
        <a:lstStyle/>
        <a:p>
          <a:endParaRPr lang="en-US"/>
        </a:p>
      </dgm:t>
    </dgm:pt>
    <dgm:pt modelId="{E62DA9AE-B175-45F6-827F-AE837BAC3CDF}" type="pres">
      <dgm:prSet presAssocID="{ACC61AFE-81B9-4AF9-9E70-592406D57935}" presName="hierRoot2" presStyleCnt="0">
        <dgm:presLayoutVars>
          <dgm:hierBranch val="init"/>
        </dgm:presLayoutVars>
      </dgm:prSet>
      <dgm:spPr/>
    </dgm:pt>
    <dgm:pt modelId="{B4A8ADB0-BBC7-4CE9-BAD1-CDD21AC5E7C1}" type="pres">
      <dgm:prSet presAssocID="{ACC61AFE-81B9-4AF9-9E70-592406D57935}" presName="rootComposite" presStyleCnt="0"/>
      <dgm:spPr/>
    </dgm:pt>
    <dgm:pt modelId="{74FBB754-E175-43F8-AAD4-3DB5EFCC9783}" type="pres">
      <dgm:prSet presAssocID="{ACC61AFE-81B9-4AF9-9E70-592406D57935}" presName="rootText" presStyleLbl="node3" presStyleIdx="0" presStyleCnt="9" custScaleX="96391" custLinFactX="-85512" custLinFactY="-46083" custLinFactNeighborX="-100000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32409BC-EE48-472E-8623-499F904EB480}" type="pres">
      <dgm:prSet presAssocID="{ACC61AFE-81B9-4AF9-9E70-592406D57935}" presName="rootConnector" presStyleLbl="node3" presStyleIdx="0" presStyleCnt="9"/>
      <dgm:spPr/>
      <dgm:t>
        <a:bodyPr/>
        <a:lstStyle/>
        <a:p>
          <a:endParaRPr lang="en-US"/>
        </a:p>
      </dgm:t>
    </dgm:pt>
    <dgm:pt modelId="{BFB12D94-6894-4114-92AD-9EAADA458878}" type="pres">
      <dgm:prSet presAssocID="{ACC61AFE-81B9-4AF9-9E70-592406D57935}" presName="hierChild4" presStyleCnt="0"/>
      <dgm:spPr/>
    </dgm:pt>
    <dgm:pt modelId="{88569A38-0310-4CA8-BFE1-13B4D391108A}" type="pres">
      <dgm:prSet presAssocID="{ACC61AFE-81B9-4AF9-9E70-592406D57935}" presName="hierChild5" presStyleCnt="0"/>
      <dgm:spPr/>
    </dgm:pt>
    <dgm:pt modelId="{A3080B8A-6D80-4774-9C3C-CC1A2E80F976}" type="pres">
      <dgm:prSet presAssocID="{13466BB3-036C-421A-BF26-FFA954BEC9C5}" presName="Name37" presStyleLbl="parChTrans1D3" presStyleIdx="1" presStyleCnt="9"/>
      <dgm:spPr/>
      <dgm:t>
        <a:bodyPr/>
        <a:lstStyle/>
        <a:p>
          <a:endParaRPr lang="en-US"/>
        </a:p>
      </dgm:t>
    </dgm:pt>
    <dgm:pt modelId="{390A0549-388E-4327-9EEE-9470878DEA10}" type="pres">
      <dgm:prSet presAssocID="{755CDFCC-C5ED-4E38-A998-EEDF07089223}" presName="hierRoot2" presStyleCnt="0">
        <dgm:presLayoutVars>
          <dgm:hierBranch val="init"/>
        </dgm:presLayoutVars>
      </dgm:prSet>
      <dgm:spPr/>
    </dgm:pt>
    <dgm:pt modelId="{B37AA8D0-6C03-42F4-9F13-C63FC81FF501}" type="pres">
      <dgm:prSet presAssocID="{755CDFCC-C5ED-4E38-A998-EEDF07089223}" presName="rootComposite" presStyleCnt="0"/>
      <dgm:spPr/>
    </dgm:pt>
    <dgm:pt modelId="{E97AC51A-684F-4507-9FE2-EE444749D809}" type="pres">
      <dgm:prSet presAssocID="{755CDFCC-C5ED-4E38-A998-EEDF07089223}" presName="rootText" presStyleLbl="node3" presStyleIdx="1" presStyleCnt="9" custScaleX="96583" custScaleY="99966" custLinFactX="-83242" custLinFactY="-60329" custLinFactNeighborX="-100000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4B3536A-FA3B-408F-9885-439D3DAD93E5}" type="pres">
      <dgm:prSet presAssocID="{755CDFCC-C5ED-4E38-A998-EEDF07089223}" presName="rootConnector" presStyleLbl="node3" presStyleIdx="1" presStyleCnt="9"/>
      <dgm:spPr/>
      <dgm:t>
        <a:bodyPr/>
        <a:lstStyle/>
        <a:p>
          <a:endParaRPr lang="en-US"/>
        </a:p>
      </dgm:t>
    </dgm:pt>
    <dgm:pt modelId="{16869C66-BF0B-4E2A-93E9-C43CC330DA44}" type="pres">
      <dgm:prSet presAssocID="{755CDFCC-C5ED-4E38-A998-EEDF07089223}" presName="hierChild4" presStyleCnt="0"/>
      <dgm:spPr/>
    </dgm:pt>
    <dgm:pt modelId="{F11F6435-F6D0-436A-82B1-725FD288204D}" type="pres">
      <dgm:prSet presAssocID="{755CDFCC-C5ED-4E38-A998-EEDF07089223}" presName="hierChild5" presStyleCnt="0"/>
      <dgm:spPr/>
    </dgm:pt>
    <dgm:pt modelId="{E68FA64F-EAAF-4C0B-BB37-3C97A00747FA}" type="pres">
      <dgm:prSet presAssocID="{12085E66-797F-4B3D-914B-0BD18F8AEC8E}" presName="Name37" presStyleLbl="parChTrans1D3" presStyleIdx="2" presStyleCnt="9"/>
      <dgm:spPr/>
      <dgm:t>
        <a:bodyPr/>
        <a:lstStyle/>
        <a:p>
          <a:endParaRPr lang="en-US"/>
        </a:p>
      </dgm:t>
    </dgm:pt>
    <dgm:pt modelId="{C47C3218-1C22-4903-A592-72BBF73C832D}" type="pres">
      <dgm:prSet presAssocID="{428C251B-507E-421A-92AE-95976FFBB54D}" presName="hierRoot2" presStyleCnt="0">
        <dgm:presLayoutVars>
          <dgm:hierBranch val="init"/>
        </dgm:presLayoutVars>
      </dgm:prSet>
      <dgm:spPr/>
    </dgm:pt>
    <dgm:pt modelId="{745BA3BA-27AA-4C12-9ABC-318E6949D7D2}" type="pres">
      <dgm:prSet presAssocID="{428C251B-507E-421A-92AE-95976FFBB54D}" presName="rootComposite" presStyleCnt="0"/>
      <dgm:spPr/>
    </dgm:pt>
    <dgm:pt modelId="{9B2628D1-8546-45B5-A048-CD6D40939FA2}" type="pres">
      <dgm:prSet presAssocID="{428C251B-507E-421A-92AE-95976FFBB54D}" presName="rootText" presStyleLbl="node3" presStyleIdx="2" presStyleCnt="9" custScaleX="116835" custScaleY="102226" custLinFactX="-83341" custLinFactY="-81021" custLinFactNeighborX="-100000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F546470-74C4-492B-90EF-7FE043793C5D}" type="pres">
      <dgm:prSet presAssocID="{428C251B-507E-421A-92AE-95976FFBB54D}" presName="rootConnector" presStyleLbl="node3" presStyleIdx="2" presStyleCnt="9"/>
      <dgm:spPr/>
      <dgm:t>
        <a:bodyPr/>
        <a:lstStyle/>
        <a:p>
          <a:endParaRPr lang="en-US"/>
        </a:p>
      </dgm:t>
    </dgm:pt>
    <dgm:pt modelId="{479C313D-03F8-4860-8CCF-BFFD821F0A13}" type="pres">
      <dgm:prSet presAssocID="{428C251B-507E-421A-92AE-95976FFBB54D}" presName="hierChild4" presStyleCnt="0"/>
      <dgm:spPr/>
    </dgm:pt>
    <dgm:pt modelId="{F959E20F-AD8C-4987-A767-908E2752F8BA}" type="pres">
      <dgm:prSet presAssocID="{428C251B-507E-421A-92AE-95976FFBB54D}" presName="hierChild5" presStyleCnt="0"/>
      <dgm:spPr/>
    </dgm:pt>
    <dgm:pt modelId="{2B5D5205-8457-4C1B-86AE-7AAC9B24A357}" type="pres">
      <dgm:prSet presAssocID="{335261C1-A1E4-43B4-8DD7-18CE975160AF}" presName="Name37" presStyleLbl="parChTrans1D3" presStyleIdx="3" presStyleCnt="9"/>
      <dgm:spPr/>
      <dgm:t>
        <a:bodyPr/>
        <a:lstStyle/>
        <a:p>
          <a:endParaRPr lang="en-US"/>
        </a:p>
      </dgm:t>
    </dgm:pt>
    <dgm:pt modelId="{E7C80FE3-DF2F-45F5-88CF-8120E4544FAD}" type="pres">
      <dgm:prSet presAssocID="{C1077450-33CA-4945-9E1B-42FA7B0AD125}" presName="hierRoot2" presStyleCnt="0">
        <dgm:presLayoutVars>
          <dgm:hierBranch val="init"/>
        </dgm:presLayoutVars>
      </dgm:prSet>
      <dgm:spPr/>
    </dgm:pt>
    <dgm:pt modelId="{BAA70159-E380-4AA6-B3B7-54D0BB93EBB6}" type="pres">
      <dgm:prSet presAssocID="{C1077450-33CA-4945-9E1B-42FA7B0AD125}" presName="rootComposite" presStyleCnt="0"/>
      <dgm:spPr/>
    </dgm:pt>
    <dgm:pt modelId="{06BECA4B-CBC0-4093-9261-C03893501846}" type="pres">
      <dgm:prSet presAssocID="{C1077450-33CA-4945-9E1B-42FA7B0AD125}" presName="rootText" presStyleLbl="node3" presStyleIdx="3" presStyleCnt="9" custScaleX="215571" custLinFactX="-84855" custLinFactY="-92958" custLinFactNeighborX="-100000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66A5353-3BAC-4DBA-9011-42049D7DCF1A}" type="pres">
      <dgm:prSet presAssocID="{C1077450-33CA-4945-9E1B-42FA7B0AD125}" presName="rootConnector" presStyleLbl="node3" presStyleIdx="3" presStyleCnt="9"/>
      <dgm:spPr/>
      <dgm:t>
        <a:bodyPr/>
        <a:lstStyle/>
        <a:p>
          <a:endParaRPr lang="en-US"/>
        </a:p>
      </dgm:t>
    </dgm:pt>
    <dgm:pt modelId="{9709D87E-CF35-4EB7-8B39-DD5E65620959}" type="pres">
      <dgm:prSet presAssocID="{C1077450-33CA-4945-9E1B-42FA7B0AD125}" presName="hierChild4" presStyleCnt="0"/>
      <dgm:spPr/>
    </dgm:pt>
    <dgm:pt modelId="{A3F13EF9-B6B7-4D94-A0DA-5D901274AC1A}" type="pres">
      <dgm:prSet presAssocID="{C1077450-33CA-4945-9E1B-42FA7B0AD125}" presName="hierChild5" presStyleCnt="0"/>
      <dgm:spPr/>
    </dgm:pt>
    <dgm:pt modelId="{A60981BE-0587-4977-8D33-50C6A746F77C}" type="pres">
      <dgm:prSet presAssocID="{48996D33-4606-46FA-AC1F-673179E30C4B}" presName="Name37" presStyleLbl="parChTrans1D3" presStyleIdx="4" presStyleCnt="9"/>
      <dgm:spPr/>
      <dgm:t>
        <a:bodyPr/>
        <a:lstStyle/>
        <a:p>
          <a:endParaRPr lang="en-US"/>
        </a:p>
      </dgm:t>
    </dgm:pt>
    <dgm:pt modelId="{D51A2609-F93A-4E20-82FC-4DEC0984DCF2}" type="pres">
      <dgm:prSet presAssocID="{C1BF789C-0A92-4002-B669-00C4BCDC8E5D}" presName="hierRoot2" presStyleCnt="0">
        <dgm:presLayoutVars>
          <dgm:hierBranch val="init"/>
        </dgm:presLayoutVars>
      </dgm:prSet>
      <dgm:spPr/>
    </dgm:pt>
    <dgm:pt modelId="{3489082A-AF27-490B-99F2-69F08A7928EA}" type="pres">
      <dgm:prSet presAssocID="{C1BF789C-0A92-4002-B669-00C4BCDC8E5D}" presName="rootComposite" presStyleCnt="0"/>
      <dgm:spPr/>
    </dgm:pt>
    <dgm:pt modelId="{9718DFE7-BAA8-4772-B05E-F277ECC9F5DB}" type="pres">
      <dgm:prSet presAssocID="{C1BF789C-0A92-4002-B669-00C4BCDC8E5D}" presName="rootText" presStyleLbl="node3" presStyleIdx="4" presStyleCnt="9" custScaleX="317521" custLinFactX="-83044" custLinFactY="-99635" custLinFactNeighborX="-100000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1848360-D8FA-4A2F-BCA2-F96B08913AC9}" type="pres">
      <dgm:prSet presAssocID="{C1BF789C-0A92-4002-B669-00C4BCDC8E5D}" presName="rootConnector" presStyleLbl="node3" presStyleIdx="4" presStyleCnt="9"/>
      <dgm:spPr/>
      <dgm:t>
        <a:bodyPr/>
        <a:lstStyle/>
        <a:p>
          <a:endParaRPr lang="en-US"/>
        </a:p>
      </dgm:t>
    </dgm:pt>
    <dgm:pt modelId="{94B6A9E3-2A2C-4D3D-970F-262DBF80AD1C}" type="pres">
      <dgm:prSet presAssocID="{C1BF789C-0A92-4002-B669-00C4BCDC8E5D}" presName="hierChild4" presStyleCnt="0"/>
      <dgm:spPr/>
    </dgm:pt>
    <dgm:pt modelId="{B69A6E2A-29C4-4508-BE0E-C4EDD0BDCBB4}" type="pres">
      <dgm:prSet presAssocID="{C1BF789C-0A92-4002-B669-00C4BCDC8E5D}" presName="hierChild5" presStyleCnt="0"/>
      <dgm:spPr/>
    </dgm:pt>
    <dgm:pt modelId="{0BB70F6A-A7DE-491A-8392-4AB99ACEE10B}" type="pres">
      <dgm:prSet presAssocID="{C6956DD4-8C60-49DF-B6B4-E73E6195B3C9}" presName="Name37" presStyleLbl="parChTrans1D3" presStyleIdx="5" presStyleCnt="9"/>
      <dgm:spPr/>
      <dgm:t>
        <a:bodyPr/>
        <a:lstStyle/>
        <a:p>
          <a:endParaRPr lang="en-US"/>
        </a:p>
      </dgm:t>
    </dgm:pt>
    <dgm:pt modelId="{EF825461-011D-4A6B-BB95-A2B7E830C9EA}" type="pres">
      <dgm:prSet presAssocID="{60644C31-FCB5-43B4-A7E4-9CABEAAE6076}" presName="hierRoot2" presStyleCnt="0">
        <dgm:presLayoutVars>
          <dgm:hierBranch val="init"/>
        </dgm:presLayoutVars>
      </dgm:prSet>
      <dgm:spPr/>
    </dgm:pt>
    <dgm:pt modelId="{9F90E122-AA31-4524-93A8-C0EA9154A955}" type="pres">
      <dgm:prSet presAssocID="{60644C31-FCB5-43B4-A7E4-9CABEAAE6076}" presName="rootComposite" presStyleCnt="0"/>
      <dgm:spPr/>
    </dgm:pt>
    <dgm:pt modelId="{18F721A2-7829-4777-BBF2-41ED1BFA9F36}" type="pres">
      <dgm:prSet presAssocID="{60644C31-FCB5-43B4-A7E4-9CABEAAE6076}" presName="rootText" presStyleLbl="node3" presStyleIdx="5" presStyleCnt="9" custScaleX="308861" custLinFactX="-81247" custLinFactY="-100000" custLinFactNeighborX="-100000" custLinFactNeighborY="-10418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2DC9375-C15F-4586-964F-3470E2013AF1}" type="pres">
      <dgm:prSet presAssocID="{60644C31-FCB5-43B4-A7E4-9CABEAAE6076}" presName="rootConnector" presStyleLbl="node3" presStyleIdx="5" presStyleCnt="9"/>
      <dgm:spPr/>
      <dgm:t>
        <a:bodyPr/>
        <a:lstStyle/>
        <a:p>
          <a:endParaRPr lang="en-US"/>
        </a:p>
      </dgm:t>
    </dgm:pt>
    <dgm:pt modelId="{2343F37F-1FE5-457E-A721-B47BA330AE1D}" type="pres">
      <dgm:prSet presAssocID="{60644C31-FCB5-43B4-A7E4-9CABEAAE6076}" presName="hierChild4" presStyleCnt="0"/>
      <dgm:spPr/>
    </dgm:pt>
    <dgm:pt modelId="{23D4B22C-210D-4724-9824-89EC1729EBFA}" type="pres">
      <dgm:prSet presAssocID="{60644C31-FCB5-43B4-A7E4-9CABEAAE6076}" presName="hierChild5" presStyleCnt="0"/>
      <dgm:spPr/>
    </dgm:pt>
    <dgm:pt modelId="{3E5E4BA0-2671-4084-BCE6-64CD5B42737C}" type="pres">
      <dgm:prSet presAssocID="{755C1C18-9BEA-4458-8FF7-72C2FAB8337E}" presName="hierChild5" presStyleCnt="0"/>
      <dgm:spPr/>
    </dgm:pt>
    <dgm:pt modelId="{8EEEC1DB-49F6-4BBF-8035-FFF88FE4C622}" type="pres">
      <dgm:prSet presAssocID="{A008AE49-408F-472F-9E0A-6A48530DAA3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DF287955-F66C-4E34-B4B2-634D843A512D}" type="pres">
      <dgm:prSet presAssocID="{ABA50014-9463-4A8B-9080-193700D6DC68}" presName="hierRoot2" presStyleCnt="0">
        <dgm:presLayoutVars>
          <dgm:hierBranch val="init"/>
        </dgm:presLayoutVars>
      </dgm:prSet>
      <dgm:spPr/>
    </dgm:pt>
    <dgm:pt modelId="{8BF3F483-1147-423D-AF99-CFE8197F622E}" type="pres">
      <dgm:prSet presAssocID="{ABA50014-9463-4A8B-9080-193700D6DC68}" presName="rootComposite" presStyleCnt="0"/>
      <dgm:spPr/>
    </dgm:pt>
    <dgm:pt modelId="{5381C191-49C0-4F3D-BFA1-B5AF3AC861C3}" type="pres">
      <dgm:prSet presAssocID="{ABA50014-9463-4A8B-9080-193700D6DC68}" presName="rootText" presStyleLbl="node2" presStyleIdx="1" presStyleCnt="2" custScaleX="255551" custScaleY="142590" custLinFactX="100000" custLinFactY="-35793" custLinFactNeighborX="131968" custLinFactNeighborY="-100000">
        <dgm:presLayoutVars>
          <dgm:chPref val="3"/>
        </dgm:presLayoutVars>
      </dgm:prSet>
      <dgm:spPr>
        <a:prstGeom prst="snip2SameRect">
          <a:avLst/>
        </a:prstGeom>
      </dgm:spPr>
      <dgm:t>
        <a:bodyPr/>
        <a:lstStyle/>
        <a:p>
          <a:endParaRPr lang="en-US"/>
        </a:p>
      </dgm:t>
    </dgm:pt>
    <dgm:pt modelId="{3E3B7326-86AE-43F0-98D2-A435B2F54932}" type="pres">
      <dgm:prSet presAssocID="{ABA50014-9463-4A8B-9080-193700D6DC68}" presName="rootConnector" presStyleLbl="node2" presStyleIdx="1" presStyleCnt="2"/>
      <dgm:spPr/>
      <dgm:t>
        <a:bodyPr/>
        <a:lstStyle/>
        <a:p>
          <a:endParaRPr lang="en-US"/>
        </a:p>
      </dgm:t>
    </dgm:pt>
    <dgm:pt modelId="{0D163A53-70FB-48A5-A004-70532E2AE561}" type="pres">
      <dgm:prSet presAssocID="{ABA50014-9463-4A8B-9080-193700D6DC68}" presName="hierChild4" presStyleCnt="0"/>
      <dgm:spPr/>
    </dgm:pt>
    <dgm:pt modelId="{5372B571-73F8-4FB0-B932-3F5E89A2A570}" type="pres">
      <dgm:prSet presAssocID="{ACC84EF6-6468-446C-8EF1-626C8F38D4DC}" presName="Name37" presStyleLbl="parChTrans1D3" presStyleIdx="6" presStyleCnt="9"/>
      <dgm:spPr/>
      <dgm:t>
        <a:bodyPr/>
        <a:lstStyle/>
        <a:p>
          <a:endParaRPr lang="en-US"/>
        </a:p>
      </dgm:t>
    </dgm:pt>
    <dgm:pt modelId="{AA15CA71-463D-4DF1-93DE-39030F4B7F84}" type="pres">
      <dgm:prSet presAssocID="{7AF8E8BC-712E-49E4-BA2B-E30E5A774F2D}" presName="hierRoot2" presStyleCnt="0">
        <dgm:presLayoutVars>
          <dgm:hierBranch val="init"/>
        </dgm:presLayoutVars>
      </dgm:prSet>
      <dgm:spPr/>
    </dgm:pt>
    <dgm:pt modelId="{1EB99668-A5A7-4C1E-85DB-1AD3E93378EC}" type="pres">
      <dgm:prSet presAssocID="{7AF8E8BC-712E-49E4-BA2B-E30E5A774F2D}" presName="rootComposite" presStyleCnt="0"/>
      <dgm:spPr/>
    </dgm:pt>
    <dgm:pt modelId="{DECBA263-3B12-4AEF-AA0B-9039FFE42A12}" type="pres">
      <dgm:prSet presAssocID="{7AF8E8BC-712E-49E4-BA2B-E30E5A774F2D}" presName="rootText" presStyleLbl="node3" presStyleIdx="6" presStyleCnt="9" custScaleX="203950" custLinFactX="100000" custLinFactY="-14130" custLinFactNeighborX="114074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4E4DF76-7E5B-4951-AABA-67D972BE1B83}" type="pres">
      <dgm:prSet presAssocID="{7AF8E8BC-712E-49E4-BA2B-E30E5A774F2D}" presName="rootConnector" presStyleLbl="node3" presStyleIdx="6" presStyleCnt="9"/>
      <dgm:spPr/>
      <dgm:t>
        <a:bodyPr/>
        <a:lstStyle/>
        <a:p>
          <a:endParaRPr lang="en-US"/>
        </a:p>
      </dgm:t>
    </dgm:pt>
    <dgm:pt modelId="{7BEE45F8-C443-4B09-B45B-6FA69B7CFC5F}" type="pres">
      <dgm:prSet presAssocID="{7AF8E8BC-712E-49E4-BA2B-E30E5A774F2D}" presName="hierChild4" presStyleCnt="0"/>
      <dgm:spPr/>
    </dgm:pt>
    <dgm:pt modelId="{40A5E32D-8CC8-4777-8FDB-0662E701C708}" type="pres">
      <dgm:prSet presAssocID="{7AF8E8BC-712E-49E4-BA2B-E30E5A774F2D}" presName="hierChild5" presStyleCnt="0"/>
      <dgm:spPr/>
    </dgm:pt>
    <dgm:pt modelId="{6018FD8D-00C2-4674-A37C-A922A321FFA3}" type="pres">
      <dgm:prSet presAssocID="{E8DB0280-4120-40AC-8285-43562766745A}" presName="Name37" presStyleLbl="parChTrans1D3" presStyleIdx="7" presStyleCnt="9"/>
      <dgm:spPr/>
      <dgm:t>
        <a:bodyPr/>
        <a:lstStyle/>
        <a:p>
          <a:endParaRPr lang="en-US"/>
        </a:p>
      </dgm:t>
    </dgm:pt>
    <dgm:pt modelId="{2926DDA8-12F9-4E39-B7CE-D9AB05DFC584}" type="pres">
      <dgm:prSet presAssocID="{5E9118AF-A1FD-4676-BB58-4CFDDDA0FB38}" presName="hierRoot2" presStyleCnt="0">
        <dgm:presLayoutVars>
          <dgm:hierBranch val="init"/>
        </dgm:presLayoutVars>
      </dgm:prSet>
      <dgm:spPr/>
    </dgm:pt>
    <dgm:pt modelId="{A6EAF2C8-7338-4F03-A46C-1C52FDE0FEDC}" type="pres">
      <dgm:prSet presAssocID="{5E9118AF-A1FD-4676-BB58-4CFDDDA0FB38}" presName="rootComposite" presStyleCnt="0"/>
      <dgm:spPr/>
    </dgm:pt>
    <dgm:pt modelId="{9BEE1691-34A8-4BE3-A13A-01F4BF60BB67}" type="pres">
      <dgm:prSet presAssocID="{5E9118AF-A1FD-4676-BB58-4CFDDDA0FB38}" presName="rootText" presStyleLbl="node3" presStyleIdx="7" presStyleCnt="9" custScaleX="205619" custLinFactX="100000" custLinFactNeighborX="120968" custLinFactNeighborY="-9850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6FB2FB3-A9AA-4F38-BFA3-6BC246869446}" type="pres">
      <dgm:prSet presAssocID="{5E9118AF-A1FD-4676-BB58-4CFDDDA0FB38}" presName="rootConnector" presStyleLbl="node3" presStyleIdx="7" presStyleCnt="9"/>
      <dgm:spPr/>
      <dgm:t>
        <a:bodyPr/>
        <a:lstStyle/>
        <a:p>
          <a:endParaRPr lang="en-US"/>
        </a:p>
      </dgm:t>
    </dgm:pt>
    <dgm:pt modelId="{8F53C406-E08D-4495-B008-6513BE11D878}" type="pres">
      <dgm:prSet presAssocID="{5E9118AF-A1FD-4676-BB58-4CFDDDA0FB38}" presName="hierChild4" presStyleCnt="0"/>
      <dgm:spPr/>
    </dgm:pt>
    <dgm:pt modelId="{A50FAF16-4606-4A0C-80D6-DFCB2E2EA4CF}" type="pres">
      <dgm:prSet presAssocID="{5E9118AF-A1FD-4676-BB58-4CFDDDA0FB38}" presName="hierChild5" presStyleCnt="0"/>
      <dgm:spPr/>
    </dgm:pt>
    <dgm:pt modelId="{2FC0058B-457E-469D-B1D8-1BF85E55FCB8}" type="pres">
      <dgm:prSet presAssocID="{131A4F51-5009-44BA-9C8A-E0B9F10F0B77}" presName="Name37" presStyleLbl="parChTrans1D3" presStyleIdx="8" presStyleCnt="9"/>
      <dgm:spPr/>
      <dgm:t>
        <a:bodyPr/>
        <a:lstStyle/>
        <a:p>
          <a:endParaRPr lang="en-US"/>
        </a:p>
      </dgm:t>
    </dgm:pt>
    <dgm:pt modelId="{D1207D6A-DD35-47D1-81A5-E11F48A39C64}" type="pres">
      <dgm:prSet presAssocID="{3D2A611E-137E-44C4-9CFA-76D1ABB1A2C7}" presName="hierRoot2" presStyleCnt="0">
        <dgm:presLayoutVars>
          <dgm:hierBranch val="init"/>
        </dgm:presLayoutVars>
      </dgm:prSet>
      <dgm:spPr/>
    </dgm:pt>
    <dgm:pt modelId="{C8EFE13A-728E-47D6-A04E-3A19F551BD4B}" type="pres">
      <dgm:prSet presAssocID="{3D2A611E-137E-44C4-9CFA-76D1ABB1A2C7}" presName="rootComposite" presStyleCnt="0"/>
      <dgm:spPr/>
    </dgm:pt>
    <dgm:pt modelId="{1BBADF1D-2CB7-46EA-AAF1-994D0038F2FE}" type="pres">
      <dgm:prSet presAssocID="{3D2A611E-137E-44C4-9CFA-76D1ABB1A2C7}" presName="rootText" presStyleLbl="node3" presStyleIdx="8" presStyleCnt="9" custScaleX="211301" custLinFactX="100000" custLinFactNeighborX="121421" custLinFactNeighborY="-4734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D8670DC-FE82-4915-8BFB-467BD95A779B}" type="pres">
      <dgm:prSet presAssocID="{3D2A611E-137E-44C4-9CFA-76D1ABB1A2C7}" presName="rootConnector" presStyleLbl="node3" presStyleIdx="8" presStyleCnt="9"/>
      <dgm:spPr/>
      <dgm:t>
        <a:bodyPr/>
        <a:lstStyle/>
        <a:p>
          <a:endParaRPr lang="en-US"/>
        </a:p>
      </dgm:t>
    </dgm:pt>
    <dgm:pt modelId="{C97057E4-6DE1-42F3-8C19-34F447D9F0B9}" type="pres">
      <dgm:prSet presAssocID="{3D2A611E-137E-44C4-9CFA-76D1ABB1A2C7}" presName="hierChild4" presStyleCnt="0"/>
      <dgm:spPr/>
    </dgm:pt>
    <dgm:pt modelId="{4F700B69-E157-432E-9295-B8A7A61FDE38}" type="pres">
      <dgm:prSet presAssocID="{3D2A611E-137E-44C4-9CFA-76D1ABB1A2C7}" presName="hierChild5" presStyleCnt="0"/>
      <dgm:spPr/>
    </dgm:pt>
    <dgm:pt modelId="{1A8E7FCE-2F17-4B96-8329-37DCAD5C6DC7}" type="pres">
      <dgm:prSet presAssocID="{ABA50014-9463-4A8B-9080-193700D6DC68}" presName="hierChild5" presStyleCnt="0"/>
      <dgm:spPr/>
    </dgm:pt>
    <dgm:pt modelId="{EF43256C-F476-4EC3-B8C7-4FFCAB3047F9}" type="pres">
      <dgm:prSet presAssocID="{E2511E94-ECB7-4C0E-9D9E-158D74289379}" presName="hierChild3" presStyleCnt="0"/>
      <dgm:spPr/>
    </dgm:pt>
  </dgm:ptLst>
  <dgm:cxnLst>
    <dgm:cxn modelId="{04886702-5B21-4227-AA9D-BA2FF5BA4815}" type="presOf" srcId="{3D2A611E-137E-44C4-9CFA-76D1ABB1A2C7}" destId="{0D8670DC-FE82-4915-8BFB-467BD95A779B}" srcOrd="1" destOrd="0" presId="urn:microsoft.com/office/officeart/2005/8/layout/orgChart1"/>
    <dgm:cxn modelId="{FE3FA193-4680-4F38-9084-9E3A3E295819}" type="presOf" srcId="{335261C1-A1E4-43B4-8DD7-18CE975160AF}" destId="{2B5D5205-8457-4C1B-86AE-7AAC9B24A357}" srcOrd="0" destOrd="0" presId="urn:microsoft.com/office/officeart/2005/8/layout/orgChart1"/>
    <dgm:cxn modelId="{D08E13FD-9FFA-4E24-B5D4-60B4FB4F252E}" type="presOf" srcId="{428C251B-507E-421A-92AE-95976FFBB54D}" destId="{0F546470-74C4-492B-90EF-7FE043793C5D}" srcOrd="1" destOrd="0" presId="urn:microsoft.com/office/officeart/2005/8/layout/orgChart1"/>
    <dgm:cxn modelId="{E526C2B2-776A-458F-8C86-9E461C444A2B}" type="presOf" srcId="{5E9118AF-A1FD-4676-BB58-4CFDDDA0FB38}" destId="{36FB2FB3-A9AA-4F38-BFA3-6BC246869446}" srcOrd="1" destOrd="0" presId="urn:microsoft.com/office/officeart/2005/8/layout/orgChart1"/>
    <dgm:cxn modelId="{CD35BA91-D2F9-45FA-93EB-552DDC995EE9}" type="presOf" srcId="{C1BF789C-0A92-4002-B669-00C4BCDC8E5D}" destId="{9718DFE7-BAA8-4772-B05E-F277ECC9F5DB}" srcOrd="0" destOrd="0" presId="urn:microsoft.com/office/officeart/2005/8/layout/orgChart1"/>
    <dgm:cxn modelId="{1591EABE-5D48-4FE9-94FF-DE4C2575F2ED}" type="presOf" srcId="{755CDFCC-C5ED-4E38-A998-EEDF07089223}" destId="{94B3536A-FA3B-408F-9885-439D3DAD93E5}" srcOrd="1" destOrd="0" presId="urn:microsoft.com/office/officeart/2005/8/layout/orgChart1"/>
    <dgm:cxn modelId="{890EAB4A-2D46-4358-B5B8-64F4E97ED350}" srcId="{755C1C18-9BEA-4458-8FF7-72C2FAB8337E}" destId="{C1077450-33CA-4945-9E1B-42FA7B0AD125}" srcOrd="3" destOrd="0" parTransId="{335261C1-A1E4-43B4-8DD7-18CE975160AF}" sibTransId="{1F2A5361-29A6-4B67-B5CF-5A2324737A63}"/>
    <dgm:cxn modelId="{E78A4C1F-16CA-4E6A-B4F9-1C18154DADE7}" type="presOf" srcId="{7AF8E8BC-712E-49E4-BA2B-E30E5A774F2D}" destId="{54E4DF76-7E5B-4951-AABA-67D972BE1B83}" srcOrd="1" destOrd="0" presId="urn:microsoft.com/office/officeart/2005/8/layout/orgChart1"/>
    <dgm:cxn modelId="{6C355DED-49CC-40AE-8BFC-CB5D71AD6D4A}" type="presOf" srcId="{755C1C18-9BEA-4458-8FF7-72C2FAB8337E}" destId="{5EC427C8-2CFA-418C-BB90-060C8DCE6B99}" srcOrd="0" destOrd="0" presId="urn:microsoft.com/office/officeart/2005/8/layout/orgChart1"/>
    <dgm:cxn modelId="{735FF397-05EE-4832-AFD5-C83926BEFB1D}" srcId="{E2511E94-ECB7-4C0E-9D9E-158D74289379}" destId="{ABA50014-9463-4A8B-9080-193700D6DC68}" srcOrd="1" destOrd="0" parTransId="{A008AE49-408F-472F-9E0A-6A48530DAA34}" sibTransId="{14E92C22-316E-40CE-BDE4-5E928FC8BABC}"/>
    <dgm:cxn modelId="{7673AC96-E0EF-463E-B40F-E000AB3A8597}" type="presOf" srcId="{C1BF789C-0A92-4002-B669-00C4BCDC8E5D}" destId="{51848360-D8FA-4A2F-BCA2-F96B08913AC9}" srcOrd="1" destOrd="0" presId="urn:microsoft.com/office/officeart/2005/8/layout/orgChart1"/>
    <dgm:cxn modelId="{9A93B654-B59E-4D4D-85BC-E85A9893E942}" srcId="{755C1C18-9BEA-4458-8FF7-72C2FAB8337E}" destId="{60644C31-FCB5-43B4-A7E4-9CABEAAE6076}" srcOrd="5" destOrd="0" parTransId="{C6956DD4-8C60-49DF-B6B4-E73E6195B3C9}" sibTransId="{125A38EB-79B2-441D-BA9D-160B2A7B74F7}"/>
    <dgm:cxn modelId="{910CFDE1-89AB-4E72-9B68-974CC580AA4D}" type="presOf" srcId="{131A4F51-5009-44BA-9C8A-E0B9F10F0B77}" destId="{2FC0058B-457E-469D-B1D8-1BF85E55FCB8}" srcOrd="0" destOrd="0" presId="urn:microsoft.com/office/officeart/2005/8/layout/orgChart1"/>
    <dgm:cxn modelId="{7894D8B6-94A8-48BE-B2F4-6975542EEDB5}" type="presOf" srcId="{A5723EB3-6607-4123-963D-353992162386}" destId="{480AC685-D5BD-485A-B7E6-8CA46A1E1DDF}" srcOrd="0" destOrd="0" presId="urn:microsoft.com/office/officeart/2005/8/layout/orgChart1"/>
    <dgm:cxn modelId="{F464CC74-D2BF-453D-9725-D5BB3D332657}" type="presOf" srcId="{12085E66-797F-4B3D-914B-0BD18F8AEC8E}" destId="{E68FA64F-EAAF-4C0B-BB37-3C97A00747FA}" srcOrd="0" destOrd="0" presId="urn:microsoft.com/office/officeart/2005/8/layout/orgChart1"/>
    <dgm:cxn modelId="{CA2E8CDD-8DB3-4A9A-A794-4DF7B3E4E662}" type="presOf" srcId="{2197597E-6A02-4028-856C-FB852F418671}" destId="{EE6C4865-A73A-4B3E-84CC-22182482F29E}" srcOrd="0" destOrd="0" presId="urn:microsoft.com/office/officeart/2005/8/layout/orgChart1"/>
    <dgm:cxn modelId="{3AD34AD9-D447-47AD-9F13-51CB8E314C92}" type="presOf" srcId="{755CDFCC-C5ED-4E38-A998-EEDF07089223}" destId="{E97AC51A-684F-4507-9FE2-EE444749D809}" srcOrd="0" destOrd="0" presId="urn:microsoft.com/office/officeart/2005/8/layout/orgChart1"/>
    <dgm:cxn modelId="{E41C9E0A-0E96-4FED-B2B4-9DCCAAE7D769}" type="presOf" srcId="{ABA50014-9463-4A8B-9080-193700D6DC68}" destId="{3E3B7326-86AE-43F0-98D2-A435B2F54932}" srcOrd="1" destOrd="0" presId="urn:microsoft.com/office/officeart/2005/8/layout/orgChart1"/>
    <dgm:cxn modelId="{BA4DBDC2-C0B0-4273-8D24-EAFE1E3A7F1A}" srcId="{9D52378B-C666-43D9-8B09-0B2A267A7297}" destId="{E2511E94-ECB7-4C0E-9D9E-158D74289379}" srcOrd="0" destOrd="0" parTransId="{7841C225-D31D-4047-8D3C-4113CCEB1476}" sibTransId="{036CC9B6-ED22-4B9A-AC3C-623585E1D08B}"/>
    <dgm:cxn modelId="{0DD69B70-7A1D-4A09-B1B1-5FDD8881E904}" srcId="{755C1C18-9BEA-4458-8FF7-72C2FAB8337E}" destId="{C1BF789C-0A92-4002-B669-00C4BCDC8E5D}" srcOrd="4" destOrd="0" parTransId="{48996D33-4606-46FA-AC1F-673179E30C4B}" sibTransId="{1C667507-140F-4514-9FFC-BD869A794EF0}"/>
    <dgm:cxn modelId="{174C9B69-49F8-41F4-8D26-7DFF5E0BE432}" type="presOf" srcId="{48996D33-4606-46FA-AC1F-673179E30C4B}" destId="{A60981BE-0587-4977-8D33-50C6A746F77C}" srcOrd="0" destOrd="0" presId="urn:microsoft.com/office/officeart/2005/8/layout/orgChart1"/>
    <dgm:cxn modelId="{9F3F1F92-214B-4577-90EF-9AA6F45E14F8}" type="presOf" srcId="{ACC84EF6-6468-446C-8EF1-626C8F38D4DC}" destId="{5372B571-73F8-4FB0-B932-3F5E89A2A570}" srcOrd="0" destOrd="0" presId="urn:microsoft.com/office/officeart/2005/8/layout/orgChart1"/>
    <dgm:cxn modelId="{36B80CF2-0005-4FBF-9C41-1B10E5065E1D}" srcId="{E2511E94-ECB7-4C0E-9D9E-158D74289379}" destId="{755C1C18-9BEA-4458-8FF7-72C2FAB8337E}" srcOrd="0" destOrd="0" parTransId="{A5723EB3-6607-4123-963D-353992162386}" sibTransId="{B49187C4-86D1-42F3-B307-9D18E9C58FA7}"/>
    <dgm:cxn modelId="{2FEF9793-9B1C-496C-9763-5AA7CCE24560}" type="presOf" srcId="{13466BB3-036C-421A-BF26-FFA954BEC9C5}" destId="{A3080B8A-6D80-4774-9C3C-CC1A2E80F976}" srcOrd="0" destOrd="0" presId="urn:microsoft.com/office/officeart/2005/8/layout/orgChart1"/>
    <dgm:cxn modelId="{64B8EAC1-447F-4E26-8E1E-8EFF9CF3FC83}" srcId="{755C1C18-9BEA-4458-8FF7-72C2FAB8337E}" destId="{428C251B-507E-421A-92AE-95976FFBB54D}" srcOrd="2" destOrd="0" parTransId="{12085E66-797F-4B3D-914B-0BD18F8AEC8E}" sibTransId="{C7766869-9300-4CE8-9ECD-9704310C7977}"/>
    <dgm:cxn modelId="{DFC97245-D396-40A5-AE0C-C0E0E1090982}" type="presOf" srcId="{3D2A611E-137E-44C4-9CFA-76D1ABB1A2C7}" destId="{1BBADF1D-2CB7-46EA-AAF1-994D0038F2FE}" srcOrd="0" destOrd="0" presId="urn:microsoft.com/office/officeart/2005/8/layout/orgChart1"/>
    <dgm:cxn modelId="{03700376-D6AF-4396-B90A-496ACCB5A610}" type="presOf" srcId="{60644C31-FCB5-43B4-A7E4-9CABEAAE6076}" destId="{92DC9375-C15F-4586-964F-3470E2013AF1}" srcOrd="1" destOrd="0" presId="urn:microsoft.com/office/officeart/2005/8/layout/orgChart1"/>
    <dgm:cxn modelId="{ECEF03A4-B422-49E2-97F8-1A278328387A}" type="presOf" srcId="{ACC61AFE-81B9-4AF9-9E70-592406D57935}" destId="{D32409BC-EE48-472E-8623-499F904EB480}" srcOrd="1" destOrd="0" presId="urn:microsoft.com/office/officeart/2005/8/layout/orgChart1"/>
    <dgm:cxn modelId="{EEC87554-5EBB-4618-A490-EAC0070BF066}" type="presOf" srcId="{ACC61AFE-81B9-4AF9-9E70-592406D57935}" destId="{74FBB754-E175-43F8-AAD4-3DB5EFCC9783}" srcOrd="0" destOrd="0" presId="urn:microsoft.com/office/officeart/2005/8/layout/orgChart1"/>
    <dgm:cxn modelId="{5F080C00-35D9-4DB6-BD35-9165273E0948}" type="presOf" srcId="{C1077450-33CA-4945-9E1B-42FA7B0AD125}" destId="{966A5353-3BAC-4DBA-9011-42049D7DCF1A}" srcOrd="1" destOrd="0" presId="urn:microsoft.com/office/officeart/2005/8/layout/orgChart1"/>
    <dgm:cxn modelId="{E81E61A6-699B-4542-BDF6-9C0CA1A36952}" type="presOf" srcId="{ABA50014-9463-4A8B-9080-193700D6DC68}" destId="{5381C191-49C0-4F3D-BFA1-B5AF3AC861C3}" srcOrd="0" destOrd="0" presId="urn:microsoft.com/office/officeart/2005/8/layout/orgChart1"/>
    <dgm:cxn modelId="{91603A3C-D2FB-47F1-8831-75D2280D5454}" srcId="{ABA50014-9463-4A8B-9080-193700D6DC68}" destId="{7AF8E8BC-712E-49E4-BA2B-E30E5A774F2D}" srcOrd="0" destOrd="0" parTransId="{ACC84EF6-6468-446C-8EF1-626C8F38D4DC}" sibTransId="{7F1F6A4A-B6AE-4B3A-9CE7-FD115FFD6D4E}"/>
    <dgm:cxn modelId="{5C7A674E-AE1B-4F64-B5B5-A3F2520A6C97}" type="presOf" srcId="{C1077450-33CA-4945-9E1B-42FA7B0AD125}" destId="{06BECA4B-CBC0-4093-9261-C03893501846}" srcOrd="0" destOrd="0" presId="urn:microsoft.com/office/officeart/2005/8/layout/orgChart1"/>
    <dgm:cxn modelId="{52C3EDC2-BE8F-47CC-A583-C695AC049092}" type="presOf" srcId="{A008AE49-408F-472F-9E0A-6A48530DAA34}" destId="{8EEEC1DB-49F6-4BBF-8035-FFF88FE4C622}" srcOrd="0" destOrd="0" presId="urn:microsoft.com/office/officeart/2005/8/layout/orgChart1"/>
    <dgm:cxn modelId="{8310A42A-B225-4607-8A4D-18D73671A6A0}" srcId="{ABA50014-9463-4A8B-9080-193700D6DC68}" destId="{5E9118AF-A1FD-4676-BB58-4CFDDDA0FB38}" srcOrd="1" destOrd="0" parTransId="{E8DB0280-4120-40AC-8285-43562766745A}" sibTransId="{9AD281B1-1EEF-4F4B-86F8-88DF5E687C4D}"/>
    <dgm:cxn modelId="{5D75C1F6-6319-4AAE-9C9D-54AB5C41FAA5}" srcId="{ABA50014-9463-4A8B-9080-193700D6DC68}" destId="{3D2A611E-137E-44C4-9CFA-76D1ABB1A2C7}" srcOrd="2" destOrd="0" parTransId="{131A4F51-5009-44BA-9C8A-E0B9F10F0B77}" sibTransId="{BD34B1F7-DC8D-42F5-BBB8-8EAFA420AC44}"/>
    <dgm:cxn modelId="{2D0B644C-00E6-4A12-AFF5-591F2B1C12CE}" type="presOf" srcId="{755C1C18-9BEA-4458-8FF7-72C2FAB8337E}" destId="{F3A3348E-ED28-450C-BC7B-6E32161A735D}" srcOrd="1" destOrd="0" presId="urn:microsoft.com/office/officeart/2005/8/layout/orgChart1"/>
    <dgm:cxn modelId="{960AB944-54EB-4719-88D4-795F4BC8D169}" type="presOf" srcId="{C6956DD4-8C60-49DF-B6B4-E73E6195B3C9}" destId="{0BB70F6A-A7DE-491A-8392-4AB99ACEE10B}" srcOrd="0" destOrd="0" presId="urn:microsoft.com/office/officeart/2005/8/layout/orgChart1"/>
    <dgm:cxn modelId="{0472FB22-7C73-4F8C-9FD3-ABAF56FEC5F9}" type="presOf" srcId="{7AF8E8BC-712E-49E4-BA2B-E30E5A774F2D}" destId="{DECBA263-3B12-4AEF-AA0B-9039FFE42A12}" srcOrd="0" destOrd="0" presId="urn:microsoft.com/office/officeart/2005/8/layout/orgChart1"/>
    <dgm:cxn modelId="{0A7718FF-0A4D-4815-A374-3493D0D3F44D}" srcId="{755C1C18-9BEA-4458-8FF7-72C2FAB8337E}" destId="{ACC61AFE-81B9-4AF9-9E70-592406D57935}" srcOrd="0" destOrd="0" parTransId="{2197597E-6A02-4028-856C-FB852F418671}" sibTransId="{6A4269C4-BA54-41F8-AE2E-2D0B0B81017E}"/>
    <dgm:cxn modelId="{C2654AC2-3AA7-4B34-876C-6BDE257DDB60}" type="presOf" srcId="{428C251B-507E-421A-92AE-95976FFBB54D}" destId="{9B2628D1-8546-45B5-A048-CD6D40939FA2}" srcOrd="0" destOrd="0" presId="urn:microsoft.com/office/officeart/2005/8/layout/orgChart1"/>
    <dgm:cxn modelId="{139BE80E-7885-4BBD-808A-22E1F17CF499}" srcId="{755C1C18-9BEA-4458-8FF7-72C2FAB8337E}" destId="{755CDFCC-C5ED-4E38-A998-EEDF07089223}" srcOrd="1" destOrd="0" parTransId="{13466BB3-036C-421A-BF26-FFA954BEC9C5}" sibTransId="{1B8A49AD-AD91-40B7-A498-243DC30F87C9}"/>
    <dgm:cxn modelId="{F9FA3EB2-7A27-469C-871B-082C7633FEE2}" type="presOf" srcId="{9D52378B-C666-43D9-8B09-0B2A267A7297}" destId="{6AF2705A-F4C3-491F-A835-F9AE5CC80409}" srcOrd="0" destOrd="0" presId="urn:microsoft.com/office/officeart/2005/8/layout/orgChart1"/>
    <dgm:cxn modelId="{8CAF53B1-C9E3-4D95-8846-ECC8B4095995}" type="presOf" srcId="{E2511E94-ECB7-4C0E-9D9E-158D74289379}" destId="{04B09D7D-D6C6-4769-BC66-94FC4B56D6B7}" srcOrd="0" destOrd="0" presId="urn:microsoft.com/office/officeart/2005/8/layout/orgChart1"/>
    <dgm:cxn modelId="{58C964C9-E3C1-445F-B9D4-88AAB6CA4B29}" type="presOf" srcId="{E2511E94-ECB7-4C0E-9D9E-158D74289379}" destId="{8D167EFF-056C-47D4-B355-6A1392C9AF10}" srcOrd="1" destOrd="0" presId="urn:microsoft.com/office/officeart/2005/8/layout/orgChart1"/>
    <dgm:cxn modelId="{8C61CA46-E04E-4F6F-B8C8-6F6554CC4291}" type="presOf" srcId="{E8DB0280-4120-40AC-8285-43562766745A}" destId="{6018FD8D-00C2-4674-A37C-A922A321FFA3}" srcOrd="0" destOrd="0" presId="urn:microsoft.com/office/officeart/2005/8/layout/orgChart1"/>
    <dgm:cxn modelId="{BDAA2F19-CF28-43FC-A177-C25E2A7510CA}" type="presOf" srcId="{60644C31-FCB5-43B4-A7E4-9CABEAAE6076}" destId="{18F721A2-7829-4777-BBF2-41ED1BFA9F36}" srcOrd="0" destOrd="0" presId="urn:microsoft.com/office/officeart/2005/8/layout/orgChart1"/>
    <dgm:cxn modelId="{545B5E56-C8EF-41F6-B0C0-71F777CC817E}" type="presOf" srcId="{5E9118AF-A1FD-4676-BB58-4CFDDDA0FB38}" destId="{9BEE1691-34A8-4BE3-A13A-01F4BF60BB67}" srcOrd="0" destOrd="0" presId="urn:microsoft.com/office/officeart/2005/8/layout/orgChart1"/>
    <dgm:cxn modelId="{2CD82457-2E33-403C-A118-FBCA6A21B3D4}" type="presParOf" srcId="{6AF2705A-F4C3-491F-A835-F9AE5CC80409}" destId="{15A686DE-AEA5-47F8-A0F4-C43970F86137}" srcOrd="0" destOrd="0" presId="urn:microsoft.com/office/officeart/2005/8/layout/orgChart1"/>
    <dgm:cxn modelId="{67A79558-3C1B-4C39-8F86-9014C0BEEE6A}" type="presParOf" srcId="{15A686DE-AEA5-47F8-A0F4-C43970F86137}" destId="{F7BA5046-CEA8-41FC-93E3-77B5C8EA615A}" srcOrd="0" destOrd="0" presId="urn:microsoft.com/office/officeart/2005/8/layout/orgChart1"/>
    <dgm:cxn modelId="{907E5139-A18B-4836-8038-37F5C9620048}" type="presParOf" srcId="{F7BA5046-CEA8-41FC-93E3-77B5C8EA615A}" destId="{04B09D7D-D6C6-4769-BC66-94FC4B56D6B7}" srcOrd="0" destOrd="0" presId="urn:microsoft.com/office/officeart/2005/8/layout/orgChart1"/>
    <dgm:cxn modelId="{52A16CB1-83E0-46ED-92C6-0FCB0479CD53}" type="presParOf" srcId="{F7BA5046-CEA8-41FC-93E3-77B5C8EA615A}" destId="{8D167EFF-056C-47D4-B355-6A1392C9AF10}" srcOrd="1" destOrd="0" presId="urn:microsoft.com/office/officeart/2005/8/layout/orgChart1"/>
    <dgm:cxn modelId="{C1565504-3948-4BC2-9B11-EA36F440AB6B}" type="presParOf" srcId="{15A686DE-AEA5-47F8-A0F4-C43970F86137}" destId="{1C4AB93E-7D96-42BB-A036-5CBF5DE0B17B}" srcOrd="1" destOrd="0" presId="urn:microsoft.com/office/officeart/2005/8/layout/orgChart1"/>
    <dgm:cxn modelId="{A1B37703-6291-48C1-AE79-2B19B2A935CB}" type="presParOf" srcId="{1C4AB93E-7D96-42BB-A036-5CBF5DE0B17B}" destId="{480AC685-D5BD-485A-B7E6-8CA46A1E1DDF}" srcOrd="0" destOrd="0" presId="urn:microsoft.com/office/officeart/2005/8/layout/orgChart1"/>
    <dgm:cxn modelId="{BCE2F237-1E7A-48A7-877B-ECAE5053608E}" type="presParOf" srcId="{1C4AB93E-7D96-42BB-A036-5CBF5DE0B17B}" destId="{8DD400A2-44C4-499A-88F2-35308766EBD2}" srcOrd="1" destOrd="0" presId="urn:microsoft.com/office/officeart/2005/8/layout/orgChart1"/>
    <dgm:cxn modelId="{652F1AAB-7E7B-4E7A-975F-C1DCCFBF0356}" type="presParOf" srcId="{8DD400A2-44C4-499A-88F2-35308766EBD2}" destId="{06556546-BAED-430E-8FC2-5C41895E9B73}" srcOrd="0" destOrd="0" presId="urn:microsoft.com/office/officeart/2005/8/layout/orgChart1"/>
    <dgm:cxn modelId="{82751C6D-1B09-4CD6-AB97-E28D91A44F43}" type="presParOf" srcId="{06556546-BAED-430E-8FC2-5C41895E9B73}" destId="{5EC427C8-2CFA-418C-BB90-060C8DCE6B99}" srcOrd="0" destOrd="0" presId="urn:microsoft.com/office/officeart/2005/8/layout/orgChart1"/>
    <dgm:cxn modelId="{96FB72D9-ED58-4804-9709-E9091F13FFB2}" type="presParOf" srcId="{06556546-BAED-430E-8FC2-5C41895E9B73}" destId="{F3A3348E-ED28-450C-BC7B-6E32161A735D}" srcOrd="1" destOrd="0" presId="urn:microsoft.com/office/officeart/2005/8/layout/orgChart1"/>
    <dgm:cxn modelId="{5B80DDF8-4C23-40F9-A8E0-45F45323588F}" type="presParOf" srcId="{8DD400A2-44C4-499A-88F2-35308766EBD2}" destId="{0B2E9A8F-2963-49E0-866F-ECA6780DC4E4}" srcOrd="1" destOrd="0" presId="urn:microsoft.com/office/officeart/2005/8/layout/orgChart1"/>
    <dgm:cxn modelId="{CDF1FDB3-E5BC-4314-9A3E-97B279B6237A}" type="presParOf" srcId="{0B2E9A8F-2963-49E0-866F-ECA6780DC4E4}" destId="{EE6C4865-A73A-4B3E-84CC-22182482F29E}" srcOrd="0" destOrd="0" presId="urn:microsoft.com/office/officeart/2005/8/layout/orgChart1"/>
    <dgm:cxn modelId="{F3AE4974-65F7-49B0-913A-D336BE3FC97E}" type="presParOf" srcId="{0B2E9A8F-2963-49E0-866F-ECA6780DC4E4}" destId="{E62DA9AE-B175-45F6-827F-AE837BAC3CDF}" srcOrd="1" destOrd="0" presId="urn:microsoft.com/office/officeart/2005/8/layout/orgChart1"/>
    <dgm:cxn modelId="{061682F1-71AD-43A8-9B8D-1A0A9BA0A478}" type="presParOf" srcId="{E62DA9AE-B175-45F6-827F-AE837BAC3CDF}" destId="{B4A8ADB0-BBC7-4CE9-BAD1-CDD21AC5E7C1}" srcOrd="0" destOrd="0" presId="urn:microsoft.com/office/officeart/2005/8/layout/orgChart1"/>
    <dgm:cxn modelId="{DEEF781F-E50C-4739-A693-3135360F93E9}" type="presParOf" srcId="{B4A8ADB0-BBC7-4CE9-BAD1-CDD21AC5E7C1}" destId="{74FBB754-E175-43F8-AAD4-3DB5EFCC9783}" srcOrd="0" destOrd="0" presId="urn:microsoft.com/office/officeart/2005/8/layout/orgChart1"/>
    <dgm:cxn modelId="{37939815-3D19-46B4-A379-B2C0C50B3190}" type="presParOf" srcId="{B4A8ADB0-BBC7-4CE9-BAD1-CDD21AC5E7C1}" destId="{D32409BC-EE48-472E-8623-499F904EB480}" srcOrd="1" destOrd="0" presId="urn:microsoft.com/office/officeart/2005/8/layout/orgChart1"/>
    <dgm:cxn modelId="{F15E2793-8218-4C3C-BCEB-31FD3D5E2D37}" type="presParOf" srcId="{E62DA9AE-B175-45F6-827F-AE837BAC3CDF}" destId="{BFB12D94-6894-4114-92AD-9EAADA458878}" srcOrd="1" destOrd="0" presId="urn:microsoft.com/office/officeart/2005/8/layout/orgChart1"/>
    <dgm:cxn modelId="{825B11B9-20C6-4469-A948-358452EA4C59}" type="presParOf" srcId="{E62DA9AE-B175-45F6-827F-AE837BAC3CDF}" destId="{88569A38-0310-4CA8-BFE1-13B4D391108A}" srcOrd="2" destOrd="0" presId="urn:microsoft.com/office/officeart/2005/8/layout/orgChart1"/>
    <dgm:cxn modelId="{37935836-5148-4AF8-A121-E92BC1DAE301}" type="presParOf" srcId="{0B2E9A8F-2963-49E0-866F-ECA6780DC4E4}" destId="{A3080B8A-6D80-4774-9C3C-CC1A2E80F976}" srcOrd="2" destOrd="0" presId="urn:microsoft.com/office/officeart/2005/8/layout/orgChart1"/>
    <dgm:cxn modelId="{01478450-09D8-45A5-A778-488902F592B5}" type="presParOf" srcId="{0B2E9A8F-2963-49E0-866F-ECA6780DC4E4}" destId="{390A0549-388E-4327-9EEE-9470878DEA10}" srcOrd="3" destOrd="0" presId="urn:microsoft.com/office/officeart/2005/8/layout/orgChart1"/>
    <dgm:cxn modelId="{12DFA40D-F4AF-4549-B912-5576B1509CE5}" type="presParOf" srcId="{390A0549-388E-4327-9EEE-9470878DEA10}" destId="{B37AA8D0-6C03-42F4-9F13-C63FC81FF501}" srcOrd="0" destOrd="0" presId="urn:microsoft.com/office/officeart/2005/8/layout/orgChart1"/>
    <dgm:cxn modelId="{E9245CC8-52FC-4E39-B925-77217DB9C1C3}" type="presParOf" srcId="{B37AA8D0-6C03-42F4-9F13-C63FC81FF501}" destId="{E97AC51A-684F-4507-9FE2-EE444749D809}" srcOrd="0" destOrd="0" presId="urn:microsoft.com/office/officeart/2005/8/layout/orgChart1"/>
    <dgm:cxn modelId="{FA043847-38F0-43DA-A8D3-DAA78D46655D}" type="presParOf" srcId="{B37AA8D0-6C03-42F4-9F13-C63FC81FF501}" destId="{94B3536A-FA3B-408F-9885-439D3DAD93E5}" srcOrd="1" destOrd="0" presId="urn:microsoft.com/office/officeart/2005/8/layout/orgChart1"/>
    <dgm:cxn modelId="{BB278B4B-14E1-41D2-99BC-183F1699BBFA}" type="presParOf" srcId="{390A0549-388E-4327-9EEE-9470878DEA10}" destId="{16869C66-BF0B-4E2A-93E9-C43CC330DA44}" srcOrd="1" destOrd="0" presId="urn:microsoft.com/office/officeart/2005/8/layout/orgChart1"/>
    <dgm:cxn modelId="{55A4DBBC-9155-497C-8C64-5470DB8F672D}" type="presParOf" srcId="{390A0549-388E-4327-9EEE-9470878DEA10}" destId="{F11F6435-F6D0-436A-82B1-725FD288204D}" srcOrd="2" destOrd="0" presId="urn:microsoft.com/office/officeart/2005/8/layout/orgChart1"/>
    <dgm:cxn modelId="{44E93D12-72A8-498C-B98C-6EA8EEE7D5FC}" type="presParOf" srcId="{0B2E9A8F-2963-49E0-866F-ECA6780DC4E4}" destId="{E68FA64F-EAAF-4C0B-BB37-3C97A00747FA}" srcOrd="4" destOrd="0" presId="urn:microsoft.com/office/officeart/2005/8/layout/orgChart1"/>
    <dgm:cxn modelId="{33C80243-E608-43E6-BF59-8AEE1FF56D03}" type="presParOf" srcId="{0B2E9A8F-2963-49E0-866F-ECA6780DC4E4}" destId="{C47C3218-1C22-4903-A592-72BBF73C832D}" srcOrd="5" destOrd="0" presId="urn:microsoft.com/office/officeart/2005/8/layout/orgChart1"/>
    <dgm:cxn modelId="{DB4E2059-39C5-4F51-9081-653D0035EE5B}" type="presParOf" srcId="{C47C3218-1C22-4903-A592-72BBF73C832D}" destId="{745BA3BA-27AA-4C12-9ABC-318E6949D7D2}" srcOrd="0" destOrd="0" presId="urn:microsoft.com/office/officeart/2005/8/layout/orgChart1"/>
    <dgm:cxn modelId="{7FB1A3EB-4C6B-40B3-9D16-1AD75548C725}" type="presParOf" srcId="{745BA3BA-27AA-4C12-9ABC-318E6949D7D2}" destId="{9B2628D1-8546-45B5-A048-CD6D40939FA2}" srcOrd="0" destOrd="0" presId="urn:microsoft.com/office/officeart/2005/8/layout/orgChart1"/>
    <dgm:cxn modelId="{D757CF6F-5434-43C9-A855-9A0558CE777D}" type="presParOf" srcId="{745BA3BA-27AA-4C12-9ABC-318E6949D7D2}" destId="{0F546470-74C4-492B-90EF-7FE043793C5D}" srcOrd="1" destOrd="0" presId="urn:microsoft.com/office/officeart/2005/8/layout/orgChart1"/>
    <dgm:cxn modelId="{7D38D221-27CE-44C9-A598-80468EDA019C}" type="presParOf" srcId="{C47C3218-1C22-4903-A592-72BBF73C832D}" destId="{479C313D-03F8-4860-8CCF-BFFD821F0A13}" srcOrd="1" destOrd="0" presId="urn:microsoft.com/office/officeart/2005/8/layout/orgChart1"/>
    <dgm:cxn modelId="{40FD99B3-CB13-49C9-854E-77BEAFDE05A2}" type="presParOf" srcId="{C47C3218-1C22-4903-A592-72BBF73C832D}" destId="{F959E20F-AD8C-4987-A767-908E2752F8BA}" srcOrd="2" destOrd="0" presId="urn:microsoft.com/office/officeart/2005/8/layout/orgChart1"/>
    <dgm:cxn modelId="{87A8925E-3EE0-4755-A0A5-280A777E6E1E}" type="presParOf" srcId="{0B2E9A8F-2963-49E0-866F-ECA6780DC4E4}" destId="{2B5D5205-8457-4C1B-86AE-7AAC9B24A357}" srcOrd="6" destOrd="0" presId="urn:microsoft.com/office/officeart/2005/8/layout/orgChart1"/>
    <dgm:cxn modelId="{DC382638-7347-4524-A80F-38372E071C8D}" type="presParOf" srcId="{0B2E9A8F-2963-49E0-866F-ECA6780DC4E4}" destId="{E7C80FE3-DF2F-45F5-88CF-8120E4544FAD}" srcOrd="7" destOrd="0" presId="urn:microsoft.com/office/officeart/2005/8/layout/orgChart1"/>
    <dgm:cxn modelId="{CAC036CE-7962-4123-994F-93665DC2E1FC}" type="presParOf" srcId="{E7C80FE3-DF2F-45F5-88CF-8120E4544FAD}" destId="{BAA70159-E380-4AA6-B3B7-54D0BB93EBB6}" srcOrd="0" destOrd="0" presId="urn:microsoft.com/office/officeart/2005/8/layout/orgChart1"/>
    <dgm:cxn modelId="{F644E4D9-E73A-4882-AD0F-31595DA9A550}" type="presParOf" srcId="{BAA70159-E380-4AA6-B3B7-54D0BB93EBB6}" destId="{06BECA4B-CBC0-4093-9261-C03893501846}" srcOrd="0" destOrd="0" presId="urn:microsoft.com/office/officeart/2005/8/layout/orgChart1"/>
    <dgm:cxn modelId="{1EDEEE7C-C70C-4CE8-A9C1-86EC857CCC3E}" type="presParOf" srcId="{BAA70159-E380-4AA6-B3B7-54D0BB93EBB6}" destId="{966A5353-3BAC-4DBA-9011-42049D7DCF1A}" srcOrd="1" destOrd="0" presId="urn:microsoft.com/office/officeart/2005/8/layout/orgChart1"/>
    <dgm:cxn modelId="{BF0C5B83-0B1D-41E1-9733-67E611E139DC}" type="presParOf" srcId="{E7C80FE3-DF2F-45F5-88CF-8120E4544FAD}" destId="{9709D87E-CF35-4EB7-8B39-DD5E65620959}" srcOrd="1" destOrd="0" presId="urn:microsoft.com/office/officeart/2005/8/layout/orgChart1"/>
    <dgm:cxn modelId="{C3F6AE7D-F35C-47CC-A35B-FE2C8614D374}" type="presParOf" srcId="{E7C80FE3-DF2F-45F5-88CF-8120E4544FAD}" destId="{A3F13EF9-B6B7-4D94-A0DA-5D901274AC1A}" srcOrd="2" destOrd="0" presId="urn:microsoft.com/office/officeart/2005/8/layout/orgChart1"/>
    <dgm:cxn modelId="{846A28AE-E837-438E-8AA1-7E821F60CC1F}" type="presParOf" srcId="{0B2E9A8F-2963-49E0-866F-ECA6780DC4E4}" destId="{A60981BE-0587-4977-8D33-50C6A746F77C}" srcOrd="8" destOrd="0" presId="urn:microsoft.com/office/officeart/2005/8/layout/orgChart1"/>
    <dgm:cxn modelId="{EA9F9EE1-396D-4988-B4B4-DCD328172A03}" type="presParOf" srcId="{0B2E9A8F-2963-49E0-866F-ECA6780DC4E4}" destId="{D51A2609-F93A-4E20-82FC-4DEC0984DCF2}" srcOrd="9" destOrd="0" presId="urn:microsoft.com/office/officeart/2005/8/layout/orgChart1"/>
    <dgm:cxn modelId="{97D6A396-5671-4F5D-BE37-115A5AE0E08C}" type="presParOf" srcId="{D51A2609-F93A-4E20-82FC-4DEC0984DCF2}" destId="{3489082A-AF27-490B-99F2-69F08A7928EA}" srcOrd="0" destOrd="0" presId="urn:microsoft.com/office/officeart/2005/8/layout/orgChart1"/>
    <dgm:cxn modelId="{05A2DE68-3278-4A65-A4F2-AA1558814647}" type="presParOf" srcId="{3489082A-AF27-490B-99F2-69F08A7928EA}" destId="{9718DFE7-BAA8-4772-B05E-F277ECC9F5DB}" srcOrd="0" destOrd="0" presId="urn:microsoft.com/office/officeart/2005/8/layout/orgChart1"/>
    <dgm:cxn modelId="{FCEBED26-C131-4BA9-BF6C-5C880ADA7359}" type="presParOf" srcId="{3489082A-AF27-490B-99F2-69F08A7928EA}" destId="{51848360-D8FA-4A2F-BCA2-F96B08913AC9}" srcOrd="1" destOrd="0" presId="urn:microsoft.com/office/officeart/2005/8/layout/orgChart1"/>
    <dgm:cxn modelId="{EC9BAE1E-1757-43BD-B342-29F151C8A136}" type="presParOf" srcId="{D51A2609-F93A-4E20-82FC-4DEC0984DCF2}" destId="{94B6A9E3-2A2C-4D3D-970F-262DBF80AD1C}" srcOrd="1" destOrd="0" presId="urn:microsoft.com/office/officeart/2005/8/layout/orgChart1"/>
    <dgm:cxn modelId="{28133102-2CF4-4EE6-8630-5CAB022C7E95}" type="presParOf" srcId="{D51A2609-F93A-4E20-82FC-4DEC0984DCF2}" destId="{B69A6E2A-29C4-4508-BE0E-C4EDD0BDCBB4}" srcOrd="2" destOrd="0" presId="urn:microsoft.com/office/officeart/2005/8/layout/orgChart1"/>
    <dgm:cxn modelId="{A90DEBD1-4062-458C-9B20-BBE0AF9D1EDD}" type="presParOf" srcId="{0B2E9A8F-2963-49E0-866F-ECA6780DC4E4}" destId="{0BB70F6A-A7DE-491A-8392-4AB99ACEE10B}" srcOrd="10" destOrd="0" presId="urn:microsoft.com/office/officeart/2005/8/layout/orgChart1"/>
    <dgm:cxn modelId="{E4D0CF90-33FD-4075-88E5-999F6D8FA5BC}" type="presParOf" srcId="{0B2E9A8F-2963-49E0-866F-ECA6780DC4E4}" destId="{EF825461-011D-4A6B-BB95-A2B7E830C9EA}" srcOrd="11" destOrd="0" presId="urn:microsoft.com/office/officeart/2005/8/layout/orgChart1"/>
    <dgm:cxn modelId="{9A0A4CE4-9C66-4E69-B061-8A0B53D35495}" type="presParOf" srcId="{EF825461-011D-4A6B-BB95-A2B7E830C9EA}" destId="{9F90E122-AA31-4524-93A8-C0EA9154A955}" srcOrd="0" destOrd="0" presId="urn:microsoft.com/office/officeart/2005/8/layout/orgChart1"/>
    <dgm:cxn modelId="{E7D33AF9-F477-4AD6-9A96-0753C9D2A430}" type="presParOf" srcId="{9F90E122-AA31-4524-93A8-C0EA9154A955}" destId="{18F721A2-7829-4777-BBF2-41ED1BFA9F36}" srcOrd="0" destOrd="0" presId="urn:microsoft.com/office/officeart/2005/8/layout/orgChart1"/>
    <dgm:cxn modelId="{FAC7DC6C-1FF6-4347-ACBE-DB6AA5439100}" type="presParOf" srcId="{9F90E122-AA31-4524-93A8-C0EA9154A955}" destId="{92DC9375-C15F-4586-964F-3470E2013AF1}" srcOrd="1" destOrd="0" presId="urn:microsoft.com/office/officeart/2005/8/layout/orgChart1"/>
    <dgm:cxn modelId="{18B2BAD0-D8EC-4BF6-9E61-0E8FC4DD6859}" type="presParOf" srcId="{EF825461-011D-4A6B-BB95-A2B7E830C9EA}" destId="{2343F37F-1FE5-457E-A721-B47BA330AE1D}" srcOrd="1" destOrd="0" presId="urn:microsoft.com/office/officeart/2005/8/layout/orgChart1"/>
    <dgm:cxn modelId="{37C2CE8C-2582-44FC-B3DD-1128F64DFFAE}" type="presParOf" srcId="{EF825461-011D-4A6B-BB95-A2B7E830C9EA}" destId="{23D4B22C-210D-4724-9824-89EC1729EBFA}" srcOrd="2" destOrd="0" presId="urn:microsoft.com/office/officeart/2005/8/layout/orgChart1"/>
    <dgm:cxn modelId="{4736AE7A-7DA1-4775-A63C-CFB1F2FE7D20}" type="presParOf" srcId="{8DD400A2-44C4-499A-88F2-35308766EBD2}" destId="{3E5E4BA0-2671-4084-BCE6-64CD5B42737C}" srcOrd="2" destOrd="0" presId="urn:microsoft.com/office/officeart/2005/8/layout/orgChart1"/>
    <dgm:cxn modelId="{3A29C571-1148-40E5-9B0B-F0F09CB8990D}" type="presParOf" srcId="{1C4AB93E-7D96-42BB-A036-5CBF5DE0B17B}" destId="{8EEEC1DB-49F6-4BBF-8035-FFF88FE4C622}" srcOrd="2" destOrd="0" presId="urn:microsoft.com/office/officeart/2005/8/layout/orgChart1"/>
    <dgm:cxn modelId="{81DAC85E-A454-46CB-A69A-7E89AC813472}" type="presParOf" srcId="{1C4AB93E-7D96-42BB-A036-5CBF5DE0B17B}" destId="{DF287955-F66C-4E34-B4B2-634D843A512D}" srcOrd="3" destOrd="0" presId="urn:microsoft.com/office/officeart/2005/8/layout/orgChart1"/>
    <dgm:cxn modelId="{560D4EE5-E527-4A24-B120-00E6CFF152C7}" type="presParOf" srcId="{DF287955-F66C-4E34-B4B2-634D843A512D}" destId="{8BF3F483-1147-423D-AF99-CFE8197F622E}" srcOrd="0" destOrd="0" presId="urn:microsoft.com/office/officeart/2005/8/layout/orgChart1"/>
    <dgm:cxn modelId="{B25CF4B8-F5B1-4863-BD87-47ECA48605C7}" type="presParOf" srcId="{8BF3F483-1147-423D-AF99-CFE8197F622E}" destId="{5381C191-49C0-4F3D-BFA1-B5AF3AC861C3}" srcOrd="0" destOrd="0" presId="urn:microsoft.com/office/officeart/2005/8/layout/orgChart1"/>
    <dgm:cxn modelId="{EA34A96B-8FB7-41BA-9E89-5DD448C3EDE2}" type="presParOf" srcId="{8BF3F483-1147-423D-AF99-CFE8197F622E}" destId="{3E3B7326-86AE-43F0-98D2-A435B2F54932}" srcOrd="1" destOrd="0" presId="urn:microsoft.com/office/officeart/2005/8/layout/orgChart1"/>
    <dgm:cxn modelId="{2324FCE1-3C89-4290-9F4E-30C5708B70E3}" type="presParOf" srcId="{DF287955-F66C-4E34-B4B2-634D843A512D}" destId="{0D163A53-70FB-48A5-A004-70532E2AE561}" srcOrd="1" destOrd="0" presId="urn:microsoft.com/office/officeart/2005/8/layout/orgChart1"/>
    <dgm:cxn modelId="{59818F83-372C-46FB-A235-DB02C7E777A2}" type="presParOf" srcId="{0D163A53-70FB-48A5-A004-70532E2AE561}" destId="{5372B571-73F8-4FB0-B932-3F5E89A2A570}" srcOrd="0" destOrd="0" presId="urn:microsoft.com/office/officeart/2005/8/layout/orgChart1"/>
    <dgm:cxn modelId="{D6F675A9-09C6-4A5D-B2D1-B42CC26E11FC}" type="presParOf" srcId="{0D163A53-70FB-48A5-A004-70532E2AE561}" destId="{AA15CA71-463D-4DF1-93DE-39030F4B7F84}" srcOrd="1" destOrd="0" presId="urn:microsoft.com/office/officeart/2005/8/layout/orgChart1"/>
    <dgm:cxn modelId="{9D86760B-D06E-42CE-91A0-539313021DBB}" type="presParOf" srcId="{AA15CA71-463D-4DF1-93DE-39030F4B7F84}" destId="{1EB99668-A5A7-4C1E-85DB-1AD3E93378EC}" srcOrd="0" destOrd="0" presId="urn:microsoft.com/office/officeart/2005/8/layout/orgChart1"/>
    <dgm:cxn modelId="{7C2E547A-36F1-477A-BCFE-112FB2468866}" type="presParOf" srcId="{1EB99668-A5A7-4C1E-85DB-1AD3E93378EC}" destId="{DECBA263-3B12-4AEF-AA0B-9039FFE42A12}" srcOrd="0" destOrd="0" presId="urn:microsoft.com/office/officeart/2005/8/layout/orgChart1"/>
    <dgm:cxn modelId="{6F81BFAF-B909-433D-B927-D395937E6FC1}" type="presParOf" srcId="{1EB99668-A5A7-4C1E-85DB-1AD3E93378EC}" destId="{54E4DF76-7E5B-4951-AABA-67D972BE1B83}" srcOrd="1" destOrd="0" presId="urn:microsoft.com/office/officeart/2005/8/layout/orgChart1"/>
    <dgm:cxn modelId="{978D10D9-1D37-4662-A8BD-DA9D9EA976D9}" type="presParOf" srcId="{AA15CA71-463D-4DF1-93DE-39030F4B7F84}" destId="{7BEE45F8-C443-4B09-B45B-6FA69B7CFC5F}" srcOrd="1" destOrd="0" presId="urn:microsoft.com/office/officeart/2005/8/layout/orgChart1"/>
    <dgm:cxn modelId="{6273F5FF-A69B-4174-998B-63132158D67D}" type="presParOf" srcId="{AA15CA71-463D-4DF1-93DE-39030F4B7F84}" destId="{40A5E32D-8CC8-4777-8FDB-0662E701C708}" srcOrd="2" destOrd="0" presId="urn:microsoft.com/office/officeart/2005/8/layout/orgChart1"/>
    <dgm:cxn modelId="{A8D9F936-C152-4CF2-ABDD-C1022F50BF08}" type="presParOf" srcId="{0D163A53-70FB-48A5-A004-70532E2AE561}" destId="{6018FD8D-00C2-4674-A37C-A922A321FFA3}" srcOrd="2" destOrd="0" presId="urn:microsoft.com/office/officeart/2005/8/layout/orgChart1"/>
    <dgm:cxn modelId="{A8EA8DF8-8A22-4FD1-9D3F-014463812445}" type="presParOf" srcId="{0D163A53-70FB-48A5-A004-70532E2AE561}" destId="{2926DDA8-12F9-4E39-B7CE-D9AB05DFC584}" srcOrd="3" destOrd="0" presId="urn:microsoft.com/office/officeart/2005/8/layout/orgChart1"/>
    <dgm:cxn modelId="{12C5F3CF-5F6F-44A1-A600-0E9A56A22164}" type="presParOf" srcId="{2926DDA8-12F9-4E39-B7CE-D9AB05DFC584}" destId="{A6EAF2C8-7338-4F03-A46C-1C52FDE0FEDC}" srcOrd="0" destOrd="0" presId="urn:microsoft.com/office/officeart/2005/8/layout/orgChart1"/>
    <dgm:cxn modelId="{31A9957F-074F-4AC5-8D83-45956E819DE5}" type="presParOf" srcId="{A6EAF2C8-7338-4F03-A46C-1C52FDE0FEDC}" destId="{9BEE1691-34A8-4BE3-A13A-01F4BF60BB67}" srcOrd="0" destOrd="0" presId="urn:microsoft.com/office/officeart/2005/8/layout/orgChart1"/>
    <dgm:cxn modelId="{F157243A-8BBF-483D-9571-68FCB932EFF8}" type="presParOf" srcId="{A6EAF2C8-7338-4F03-A46C-1C52FDE0FEDC}" destId="{36FB2FB3-A9AA-4F38-BFA3-6BC246869446}" srcOrd="1" destOrd="0" presId="urn:microsoft.com/office/officeart/2005/8/layout/orgChart1"/>
    <dgm:cxn modelId="{B1803608-AA46-4B78-A99D-FACF997C0B9C}" type="presParOf" srcId="{2926DDA8-12F9-4E39-B7CE-D9AB05DFC584}" destId="{8F53C406-E08D-4495-B008-6513BE11D878}" srcOrd="1" destOrd="0" presId="urn:microsoft.com/office/officeart/2005/8/layout/orgChart1"/>
    <dgm:cxn modelId="{74EDC6C1-07E6-4497-A77F-DD60EF1D8F18}" type="presParOf" srcId="{2926DDA8-12F9-4E39-B7CE-D9AB05DFC584}" destId="{A50FAF16-4606-4A0C-80D6-DFCB2E2EA4CF}" srcOrd="2" destOrd="0" presId="urn:microsoft.com/office/officeart/2005/8/layout/orgChart1"/>
    <dgm:cxn modelId="{5CD09727-A070-4BB2-992F-4F6FC62100B3}" type="presParOf" srcId="{0D163A53-70FB-48A5-A004-70532E2AE561}" destId="{2FC0058B-457E-469D-B1D8-1BF85E55FCB8}" srcOrd="4" destOrd="0" presId="urn:microsoft.com/office/officeart/2005/8/layout/orgChart1"/>
    <dgm:cxn modelId="{66CDDB51-CC6F-4C34-81A8-A6AA6FF50844}" type="presParOf" srcId="{0D163A53-70FB-48A5-A004-70532E2AE561}" destId="{D1207D6A-DD35-47D1-81A5-E11F48A39C64}" srcOrd="5" destOrd="0" presId="urn:microsoft.com/office/officeart/2005/8/layout/orgChart1"/>
    <dgm:cxn modelId="{B01A11CD-01EB-4CF0-B297-687E8CE7BF67}" type="presParOf" srcId="{D1207D6A-DD35-47D1-81A5-E11F48A39C64}" destId="{C8EFE13A-728E-47D6-A04E-3A19F551BD4B}" srcOrd="0" destOrd="0" presId="urn:microsoft.com/office/officeart/2005/8/layout/orgChart1"/>
    <dgm:cxn modelId="{01FD37AE-10D7-44B3-8521-AACD9E499867}" type="presParOf" srcId="{C8EFE13A-728E-47D6-A04E-3A19F551BD4B}" destId="{1BBADF1D-2CB7-46EA-AAF1-994D0038F2FE}" srcOrd="0" destOrd="0" presId="urn:microsoft.com/office/officeart/2005/8/layout/orgChart1"/>
    <dgm:cxn modelId="{55E46951-42B2-4049-B332-7CDC38D5A9BA}" type="presParOf" srcId="{C8EFE13A-728E-47D6-A04E-3A19F551BD4B}" destId="{0D8670DC-FE82-4915-8BFB-467BD95A779B}" srcOrd="1" destOrd="0" presId="urn:microsoft.com/office/officeart/2005/8/layout/orgChart1"/>
    <dgm:cxn modelId="{8A6A002D-83B5-4DC4-BCCF-E312FB60F7D3}" type="presParOf" srcId="{D1207D6A-DD35-47D1-81A5-E11F48A39C64}" destId="{C97057E4-6DE1-42F3-8C19-34F447D9F0B9}" srcOrd="1" destOrd="0" presId="urn:microsoft.com/office/officeart/2005/8/layout/orgChart1"/>
    <dgm:cxn modelId="{5191F7E6-6887-45D4-B9BD-0D134B8904CE}" type="presParOf" srcId="{D1207D6A-DD35-47D1-81A5-E11F48A39C64}" destId="{4F700B69-E157-432E-9295-B8A7A61FDE38}" srcOrd="2" destOrd="0" presId="urn:microsoft.com/office/officeart/2005/8/layout/orgChart1"/>
    <dgm:cxn modelId="{B156095C-8331-4C67-821F-6138BFDD830F}" type="presParOf" srcId="{DF287955-F66C-4E34-B4B2-634D843A512D}" destId="{1A8E7FCE-2F17-4B96-8329-37DCAD5C6DC7}" srcOrd="2" destOrd="0" presId="urn:microsoft.com/office/officeart/2005/8/layout/orgChart1"/>
    <dgm:cxn modelId="{585C9D40-7982-4C96-AEDF-8805CE6EF815}" type="presParOf" srcId="{15A686DE-AEA5-47F8-A0F4-C43970F86137}" destId="{EF43256C-F476-4EC3-B8C7-4FFCAB3047F9}" srcOrd="2" destOrd="0" presId="urn:microsoft.com/office/officeart/2005/8/layout/orgChart1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62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CE4585-5C32-4788-B31A-899A0DC2D35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A22E25-A720-41AE-8C7F-112F3CF5B5F4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>
          <a:glow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পরজীবীজনিত</a:t>
          </a:r>
          <a:endParaRPr lang="en-US" sz="36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1B1064-B239-49CE-8919-29075FFA52F3}" type="parTrans" cxnId="{853D6BA2-CC16-4C66-BB42-5241191699D6}">
      <dgm:prSet/>
      <dgm:spPr/>
      <dgm:t>
        <a:bodyPr/>
        <a:lstStyle/>
        <a:p>
          <a:endParaRPr lang="en-US"/>
        </a:p>
      </dgm:t>
    </dgm:pt>
    <dgm:pt modelId="{F5B47AEE-083D-4FE0-BD7B-7BAAE7D76A18}" type="sibTrans" cxnId="{853D6BA2-CC16-4C66-BB42-5241191699D6}">
      <dgm:prSet/>
      <dgm:spPr/>
      <dgm:t>
        <a:bodyPr/>
        <a:lstStyle/>
        <a:p>
          <a:endParaRPr lang="en-US"/>
        </a:p>
      </dgm:t>
    </dgm:pt>
    <dgm:pt modelId="{1AB30565-8A5C-47B3-8CEE-B57D4700D489}">
      <dgm:prSet phldrT="[Text]" custT="1"/>
      <dgm:spPr>
        <a:gradFill flip="none" rotWithShape="0">
          <a:gsLst>
            <a:gs pos="0">
              <a:srgbClr val="64E686">
                <a:shade val="30000"/>
                <a:satMod val="115000"/>
              </a:srgbClr>
            </a:gs>
            <a:gs pos="50000">
              <a:srgbClr val="64E686">
                <a:shade val="67500"/>
                <a:satMod val="115000"/>
              </a:srgbClr>
            </a:gs>
            <a:gs pos="100000">
              <a:srgbClr val="64E686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বহি:পরজীবী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5694EF-7E82-4573-9161-7460BBDFACC1}" type="parTrans" cxnId="{0DB54119-23D4-4F5A-95F4-CC99319AC8B7}">
      <dgm:prSet/>
      <dgm:spPr/>
      <dgm:t>
        <a:bodyPr/>
        <a:lstStyle/>
        <a:p>
          <a:endParaRPr lang="en-US"/>
        </a:p>
      </dgm:t>
    </dgm:pt>
    <dgm:pt modelId="{92D96161-6AD1-45F2-9BC1-EBD89B761C7F}" type="sibTrans" cxnId="{0DB54119-23D4-4F5A-95F4-CC99319AC8B7}">
      <dgm:prSet/>
      <dgm:spPr/>
      <dgm:t>
        <a:bodyPr/>
        <a:lstStyle/>
        <a:p>
          <a:endParaRPr lang="en-US"/>
        </a:p>
      </dgm:t>
    </dgm:pt>
    <dgm:pt modelId="{5A2603DC-24A0-4B89-BFEF-6F3099B4AA77}">
      <dgm:prSet phldrT="[Text]" custT="1"/>
      <dgm:spPr>
        <a:gradFill flip="none" rotWithShape="0">
          <a:gsLst>
            <a:gs pos="0">
              <a:srgbClr val="64E686">
                <a:shade val="30000"/>
                <a:satMod val="115000"/>
              </a:srgbClr>
            </a:gs>
            <a:gs pos="50000">
              <a:srgbClr val="64E686">
                <a:shade val="67500"/>
                <a:satMod val="115000"/>
              </a:srgbClr>
            </a:gs>
            <a:gs pos="100000">
              <a:srgbClr val="64E686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দেহাভ্যন্তরের পরজীবি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731EA1-7E52-48BD-976B-977B42C8CBB1}" type="parTrans" cxnId="{3B013753-7F67-4377-949F-9D063BC55A69}">
      <dgm:prSet/>
      <dgm:spPr/>
      <dgm:t>
        <a:bodyPr/>
        <a:lstStyle/>
        <a:p>
          <a:endParaRPr lang="en-US"/>
        </a:p>
      </dgm:t>
    </dgm:pt>
    <dgm:pt modelId="{34397D37-5B41-4BC4-8893-3C28B6F920C4}" type="sibTrans" cxnId="{3B013753-7F67-4377-949F-9D063BC55A69}">
      <dgm:prSet/>
      <dgm:spPr/>
      <dgm:t>
        <a:bodyPr/>
        <a:lstStyle/>
        <a:p>
          <a:endParaRPr lang="en-US"/>
        </a:p>
      </dgm:t>
    </dgm:pt>
    <dgm:pt modelId="{CE225287-FF92-4834-AEC3-DA2460F14C31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উকুন</a:t>
          </a:r>
          <a:endParaRPr lang="en-US" sz="36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21A733-9F9B-4F2E-91B5-003818CEF308}" type="parTrans" cxnId="{B6C0AB11-A7C5-4A52-9031-3327E02B6631}">
      <dgm:prSet/>
      <dgm:spPr/>
      <dgm:t>
        <a:bodyPr/>
        <a:lstStyle/>
        <a:p>
          <a:endParaRPr lang="en-US"/>
        </a:p>
      </dgm:t>
    </dgm:pt>
    <dgm:pt modelId="{B5B855EE-133E-4068-A417-747610B0A4C8}" type="sibTrans" cxnId="{B6C0AB11-A7C5-4A52-9031-3327E02B6631}">
      <dgm:prSet/>
      <dgm:spPr/>
      <dgm:t>
        <a:bodyPr/>
        <a:lstStyle/>
        <a:p>
          <a:endParaRPr lang="en-US"/>
        </a:p>
      </dgm:t>
    </dgm:pt>
    <dgm:pt modelId="{881113BF-C894-470B-B267-FDFD5C2888A6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মশা</a:t>
          </a:r>
          <a:endParaRPr lang="en-US" sz="36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0056CB-25F5-4D9D-8ECD-FD9A72DBDBD9}" type="parTrans" cxnId="{161218C6-F2C6-4814-9AD4-850143850E22}">
      <dgm:prSet/>
      <dgm:spPr/>
      <dgm:t>
        <a:bodyPr/>
        <a:lstStyle/>
        <a:p>
          <a:endParaRPr lang="en-US"/>
        </a:p>
      </dgm:t>
    </dgm:pt>
    <dgm:pt modelId="{1F1250C3-9E07-4AA2-BBDE-57C1D71A4107}" type="sibTrans" cxnId="{161218C6-F2C6-4814-9AD4-850143850E22}">
      <dgm:prSet/>
      <dgm:spPr/>
      <dgm:t>
        <a:bodyPr/>
        <a:lstStyle/>
        <a:p>
          <a:endParaRPr lang="en-US"/>
        </a:p>
      </dgm:t>
    </dgm:pt>
    <dgm:pt modelId="{EB0B991A-6E08-4EFD-BAAA-BB517B63EAE4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মাছি</a:t>
          </a:r>
          <a:endParaRPr lang="en-US" sz="36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CE8FB2-30C4-478B-A84F-5518992A6790}" type="parTrans" cxnId="{9E4A13F8-1B1B-4967-8A43-13F18DF80EDE}">
      <dgm:prSet/>
      <dgm:spPr/>
      <dgm:t>
        <a:bodyPr/>
        <a:lstStyle/>
        <a:p>
          <a:endParaRPr lang="en-US"/>
        </a:p>
      </dgm:t>
    </dgm:pt>
    <dgm:pt modelId="{C2DCBC51-42DE-41EC-9579-BC681A524042}" type="sibTrans" cxnId="{9E4A13F8-1B1B-4967-8A43-13F18DF80EDE}">
      <dgm:prSet/>
      <dgm:spPr/>
      <dgm:t>
        <a:bodyPr/>
        <a:lstStyle/>
        <a:p>
          <a:endParaRPr lang="en-US"/>
        </a:p>
      </dgm:t>
    </dgm:pt>
    <dgm:pt modelId="{FAD8F3AA-612A-4C85-B76E-DDCD49D46903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আটালি</a:t>
          </a:r>
          <a:endParaRPr lang="en-US" sz="36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F9D321-16CE-42F8-B794-6D535EE537F7}" type="parTrans" cxnId="{B78434BF-5623-47F3-9B6D-17262DA7D6B7}">
      <dgm:prSet/>
      <dgm:spPr/>
      <dgm:t>
        <a:bodyPr/>
        <a:lstStyle/>
        <a:p>
          <a:endParaRPr lang="en-US"/>
        </a:p>
      </dgm:t>
    </dgm:pt>
    <dgm:pt modelId="{32F92C03-1E75-4D52-8851-23AA05EFB6FC}" type="sibTrans" cxnId="{B78434BF-5623-47F3-9B6D-17262DA7D6B7}">
      <dgm:prSet/>
      <dgm:spPr/>
      <dgm:t>
        <a:bodyPr/>
        <a:lstStyle/>
        <a:p>
          <a:endParaRPr lang="en-US"/>
        </a:p>
      </dgm:t>
    </dgm:pt>
    <dgm:pt modelId="{DBBF15B8-A3DA-41A4-ABEC-7C0BD9FD3484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মাইট</a:t>
          </a:r>
          <a:endParaRPr lang="en-US" sz="36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2CE47D-609B-4D36-AB30-85D1F7B90D3C}" type="parTrans" cxnId="{E99E4204-29A8-4CD9-8D90-0CF5BB684586}">
      <dgm:prSet/>
      <dgm:spPr/>
      <dgm:t>
        <a:bodyPr/>
        <a:lstStyle/>
        <a:p>
          <a:endParaRPr lang="en-US"/>
        </a:p>
      </dgm:t>
    </dgm:pt>
    <dgm:pt modelId="{18D7E647-8359-4D44-B57C-200EDBA5F1EA}" type="sibTrans" cxnId="{E99E4204-29A8-4CD9-8D90-0CF5BB684586}">
      <dgm:prSet/>
      <dgm:spPr/>
      <dgm:t>
        <a:bodyPr/>
        <a:lstStyle/>
        <a:p>
          <a:endParaRPr lang="en-US"/>
        </a:p>
      </dgm:t>
    </dgm:pt>
    <dgm:pt modelId="{7E319FDD-4C95-4677-B40F-F7C55E60E440}">
      <dgm:prSet custT="1"/>
      <dgm:spPr/>
      <dgm:t>
        <a:bodyPr/>
        <a:lstStyle/>
        <a:p>
          <a:r>
            <a:rPr lang="bn-BD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ফিতাকৃমি</a:t>
          </a:r>
          <a:endParaRPr lang="en-US" sz="36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8D869A-1C2E-4752-84AC-C9360C9E05B1}" type="parTrans" cxnId="{852661FF-18DE-4EC3-B870-90DC359BCDC8}">
      <dgm:prSet/>
      <dgm:spPr/>
      <dgm:t>
        <a:bodyPr/>
        <a:lstStyle/>
        <a:p>
          <a:endParaRPr lang="en-US"/>
        </a:p>
      </dgm:t>
    </dgm:pt>
    <dgm:pt modelId="{D2BE1458-BE2F-4F1C-A86F-C1715930BDC5}" type="sibTrans" cxnId="{852661FF-18DE-4EC3-B870-90DC359BCDC8}">
      <dgm:prSet/>
      <dgm:spPr/>
      <dgm:t>
        <a:bodyPr/>
        <a:lstStyle/>
        <a:p>
          <a:endParaRPr lang="en-US"/>
        </a:p>
      </dgm:t>
    </dgm:pt>
    <dgm:pt modelId="{C9120297-7BB4-497E-A37A-9136E73700D0}">
      <dgm:prSet custT="1"/>
      <dgm:spPr/>
      <dgm:t>
        <a:bodyPr/>
        <a:lstStyle/>
        <a:p>
          <a:r>
            <a:rPr lang="bn-BD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গোলকৃমি</a:t>
          </a:r>
          <a:endParaRPr lang="en-US" sz="36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C36558-5005-4CB2-A276-2331E2CB0A83}" type="parTrans" cxnId="{81F4587B-124B-43D6-BCEE-75C89A5A62A6}">
      <dgm:prSet/>
      <dgm:spPr/>
      <dgm:t>
        <a:bodyPr/>
        <a:lstStyle/>
        <a:p>
          <a:endParaRPr lang="en-US"/>
        </a:p>
      </dgm:t>
    </dgm:pt>
    <dgm:pt modelId="{DA8AE747-63F2-4892-A3E6-301272680681}" type="sibTrans" cxnId="{81F4587B-124B-43D6-BCEE-75C89A5A62A6}">
      <dgm:prSet/>
      <dgm:spPr/>
      <dgm:t>
        <a:bodyPr/>
        <a:lstStyle/>
        <a:p>
          <a:endParaRPr lang="en-US"/>
        </a:p>
      </dgm:t>
    </dgm:pt>
    <dgm:pt modelId="{FEE18728-B518-4590-8078-E32546DD1574}">
      <dgm:prSet custT="1"/>
      <dgm:spPr/>
      <dgm:t>
        <a:bodyPr/>
        <a:lstStyle/>
        <a:p>
          <a:r>
            <a:rPr lang="bn-BD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পাতাকৃমি</a:t>
          </a:r>
          <a:endParaRPr lang="en-US" sz="36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DF7A3A-FEE2-475C-ACED-FCBE4D3E055D}" type="parTrans" cxnId="{856B3630-6A29-4144-B8C6-39FFEECF7FAD}">
      <dgm:prSet/>
      <dgm:spPr/>
      <dgm:t>
        <a:bodyPr/>
        <a:lstStyle/>
        <a:p>
          <a:endParaRPr lang="en-US"/>
        </a:p>
      </dgm:t>
    </dgm:pt>
    <dgm:pt modelId="{96942C28-330F-4D9C-A013-29406DC669EF}" type="sibTrans" cxnId="{856B3630-6A29-4144-B8C6-39FFEECF7FAD}">
      <dgm:prSet/>
      <dgm:spPr/>
      <dgm:t>
        <a:bodyPr/>
        <a:lstStyle/>
        <a:p>
          <a:endParaRPr lang="en-US"/>
        </a:p>
      </dgm:t>
    </dgm:pt>
    <dgm:pt modelId="{4E20E410-1D40-4F9D-800F-3B48774E3542}" type="pres">
      <dgm:prSet presAssocID="{62CE4585-5C32-4788-B31A-899A0DC2D3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AF42B8A-0582-41BD-B6F0-3A779D44ADB5}" type="pres">
      <dgm:prSet presAssocID="{3AA22E25-A720-41AE-8C7F-112F3CF5B5F4}" presName="hierRoot1" presStyleCnt="0">
        <dgm:presLayoutVars>
          <dgm:hierBranch val="init"/>
        </dgm:presLayoutVars>
      </dgm:prSet>
      <dgm:spPr/>
    </dgm:pt>
    <dgm:pt modelId="{F5438D22-4066-4FB4-AAA2-F1E42000EE70}" type="pres">
      <dgm:prSet presAssocID="{3AA22E25-A720-41AE-8C7F-112F3CF5B5F4}" presName="rootComposite1" presStyleCnt="0"/>
      <dgm:spPr/>
    </dgm:pt>
    <dgm:pt modelId="{B70A0538-1A0F-4377-BA0B-42DF1CA42DFC}" type="pres">
      <dgm:prSet presAssocID="{3AA22E25-A720-41AE-8C7F-112F3CF5B5F4}" presName="rootText1" presStyleLbl="node0" presStyleIdx="0" presStyleCnt="1" custScaleX="146376" custScaleY="153147" custLinFactNeighborX="-87426" custLinFactNeighborY="-72515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01D8263-EE47-406C-9F9C-82B5F47DF3CE}" type="pres">
      <dgm:prSet presAssocID="{3AA22E25-A720-41AE-8C7F-112F3CF5B5F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9571F63-AE82-4CD3-A9A1-BD645C4D9451}" type="pres">
      <dgm:prSet presAssocID="{3AA22E25-A720-41AE-8C7F-112F3CF5B5F4}" presName="hierChild2" presStyleCnt="0"/>
      <dgm:spPr/>
    </dgm:pt>
    <dgm:pt modelId="{4A210A40-D377-4017-BA10-61A7CD10DE65}" type="pres">
      <dgm:prSet presAssocID="{315694EF-7E82-4573-9161-7460BBDFACC1}" presName="Name64" presStyleLbl="parChTrans1D2" presStyleIdx="0" presStyleCnt="2"/>
      <dgm:spPr/>
      <dgm:t>
        <a:bodyPr/>
        <a:lstStyle/>
        <a:p>
          <a:endParaRPr lang="en-US"/>
        </a:p>
      </dgm:t>
    </dgm:pt>
    <dgm:pt modelId="{65DD2E98-1AF6-42A6-B3F5-6F28BF0504EA}" type="pres">
      <dgm:prSet presAssocID="{1AB30565-8A5C-47B3-8CEE-B57D4700D489}" presName="hierRoot2" presStyleCnt="0">
        <dgm:presLayoutVars>
          <dgm:hierBranch val="init"/>
        </dgm:presLayoutVars>
      </dgm:prSet>
      <dgm:spPr/>
    </dgm:pt>
    <dgm:pt modelId="{85C0D701-721C-43DC-9306-1030A96C7CF6}" type="pres">
      <dgm:prSet presAssocID="{1AB30565-8A5C-47B3-8CEE-B57D4700D489}" presName="rootComposite" presStyleCnt="0"/>
      <dgm:spPr/>
    </dgm:pt>
    <dgm:pt modelId="{4AF95C3C-5225-4634-B484-9469F2F4D3DF}" type="pres">
      <dgm:prSet presAssocID="{1AB30565-8A5C-47B3-8CEE-B57D4700D489}" presName="rootText" presStyleLbl="node2" presStyleIdx="0" presStyleCnt="2" custLinFactNeighborX="-90283" custLinFactNeighborY="-8098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B54FF43-B786-4307-96AD-0A054DAF467D}" type="pres">
      <dgm:prSet presAssocID="{1AB30565-8A5C-47B3-8CEE-B57D4700D489}" presName="rootConnector" presStyleLbl="node2" presStyleIdx="0" presStyleCnt="2"/>
      <dgm:spPr/>
      <dgm:t>
        <a:bodyPr/>
        <a:lstStyle/>
        <a:p>
          <a:endParaRPr lang="en-US"/>
        </a:p>
      </dgm:t>
    </dgm:pt>
    <dgm:pt modelId="{3E8BB302-CCA4-4060-9431-D19A93E1432A}" type="pres">
      <dgm:prSet presAssocID="{1AB30565-8A5C-47B3-8CEE-B57D4700D489}" presName="hierChild4" presStyleCnt="0"/>
      <dgm:spPr/>
    </dgm:pt>
    <dgm:pt modelId="{BF5DCF42-9370-4572-9FBB-C2E6CF68346D}" type="pres">
      <dgm:prSet presAssocID="{4921A733-9F9B-4F2E-91B5-003818CEF308}" presName="Name64" presStyleLbl="parChTrans1D3" presStyleIdx="0" presStyleCnt="8"/>
      <dgm:spPr/>
      <dgm:t>
        <a:bodyPr/>
        <a:lstStyle/>
        <a:p>
          <a:endParaRPr lang="en-US"/>
        </a:p>
      </dgm:t>
    </dgm:pt>
    <dgm:pt modelId="{05A4CAF7-1736-4131-B37F-C04A139DABEB}" type="pres">
      <dgm:prSet presAssocID="{CE225287-FF92-4834-AEC3-DA2460F14C31}" presName="hierRoot2" presStyleCnt="0">
        <dgm:presLayoutVars>
          <dgm:hierBranch val="init"/>
        </dgm:presLayoutVars>
      </dgm:prSet>
      <dgm:spPr/>
    </dgm:pt>
    <dgm:pt modelId="{292DBE83-FF10-49A7-B027-E91D96361280}" type="pres">
      <dgm:prSet presAssocID="{CE225287-FF92-4834-AEC3-DA2460F14C31}" presName="rootComposite" presStyleCnt="0"/>
      <dgm:spPr/>
    </dgm:pt>
    <dgm:pt modelId="{E483C76E-EF82-4012-99F9-94EE306C341F}" type="pres">
      <dgm:prSet presAssocID="{CE225287-FF92-4834-AEC3-DA2460F14C31}" presName="rootText" presStyleLbl="node3" presStyleIdx="0" presStyleCnt="8" custLinFactNeighborX="-552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F29319-3FA2-4187-A254-D13DA97EF2C7}" type="pres">
      <dgm:prSet presAssocID="{CE225287-FF92-4834-AEC3-DA2460F14C31}" presName="rootConnector" presStyleLbl="node3" presStyleIdx="0" presStyleCnt="8"/>
      <dgm:spPr/>
      <dgm:t>
        <a:bodyPr/>
        <a:lstStyle/>
        <a:p>
          <a:endParaRPr lang="en-US"/>
        </a:p>
      </dgm:t>
    </dgm:pt>
    <dgm:pt modelId="{09375D2C-8AA8-41B9-93EE-A37C16252C64}" type="pres">
      <dgm:prSet presAssocID="{CE225287-FF92-4834-AEC3-DA2460F14C31}" presName="hierChild4" presStyleCnt="0"/>
      <dgm:spPr/>
    </dgm:pt>
    <dgm:pt modelId="{E3666CF6-B45B-4EE3-A260-03F1AE6FB277}" type="pres">
      <dgm:prSet presAssocID="{CE225287-FF92-4834-AEC3-DA2460F14C31}" presName="hierChild5" presStyleCnt="0"/>
      <dgm:spPr/>
    </dgm:pt>
    <dgm:pt modelId="{0F740C68-B9D1-4B54-BC87-614131CC29D9}" type="pres">
      <dgm:prSet presAssocID="{3E0056CB-25F5-4D9D-8ECD-FD9A72DBDBD9}" presName="Name64" presStyleLbl="parChTrans1D3" presStyleIdx="1" presStyleCnt="8"/>
      <dgm:spPr/>
      <dgm:t>
        <a:bodyPr/>
        <a:lstStyle/>
        <a:p>
          <a:endParaRPr lang="en-US"/>
        </a:p>
      </dgm:t>
    </dgm:pt>
    <dgm:pt modelId="{9672216F-8A2E-4104-9C1B-43D7BA789120}" type="pres">
      <dgm:prSet presAssocID="{881113BF-C894-470B-B267-FDFD5C2888A6}" presName="hierRoot2" presStyleCnt="0">
        <dgm:presLayoutVars>
          <dgm:hierBranch val="init"/>
        </dgm:presLayoutVars>
      </dgm:prSet>
      <dgm:spPr/>
    </dgm:pt>
    <dgm:pt modelId="{A3EF343A-5A15-4E66-89D1-718894E7722D}" type="pres">
      <dgm:prSet presAssocID="{881113BF-C894-470B-B267-FDFD5C2888A6}" presName="rootComposite" presStyleCnt="0"/>
      <dgm:spPr/>
    </dgm:pt>
    <dgm:pt modelId="{30AE5E16-1B85-4BC4-9B1E-F1AECFC77F74}" type="pres">
      <dgm:prSet presAssocID="{881113BF-C894-470B-B267-FDFD5C2888A6}" presName="rootText" presStyleLbl="node3" presStyleIdx="1" presStyleCnt="8" custLinFactNeighborX="-552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546F7C-1324-4DB8-BEA6-0F0D777929E2}" type="pres">
      <dgm:prSet presAssocID="{881113BF-C894-470B-B267-FDFD5C2888A6}" presName="rootConnector" presStyleLbl="node3" presStyleIdx="1" presStyleCnt="8"/>
      <dgm:spPr/>
      <dgm:t>
        <a:bodyPr/>
        <a:lstStyle/>
        <a:p>
          <a:endParaRPr lang="en-US"/>
        </a:p>
      </dgm:t>
    </dgm:pt>
    <dgm:pt modelId="{2CE5C4BB-B314-4B42-A0EF-8C8584B62EBB}" type="pres">
      <dgm:prSet presAssocID="{881113BF-C894-470B-B267-FDFD5C2888A6}" presName="hierChild4" presStyleCnt="0"/>
      <dgm:spPr/>
    </dgm:pt>
    <dgm:pt modelId="{A97E5456-50D6-4EDD-A97F-BA7E53C1F63B}" type="pres">
      <dgm:prSet presAssocID="{881113BF-C894-470B-B267-FDFD5C2888A6}" presName="hierChild5" presStyleCnt="0"/>
      <dgm:spPr/>
    </dgm:pt>
    <dgm:pt modelId="{48C7E74F-15C8-43A4-ABF0-7AE40998DFFA}" type="pres">
      <dgm:prSet presAssocID="{7ECE8FB2-30C4-478B-A84F-5518992A6790}" presName="Name64" presStyleLbl="parChTrans1D3" presStyleIdx="2" presStyleCnt="8"/>
      <dgm:spPr/>
      <dgm:t>
        <a:bodyPr/>
        <a:lstStyle/>
        <a:p>
          <a:endParaRPr lang="en-US"/>
        </a:p>
      </dgm:t>
    </dgm:pt>
    <dgm:pt modelId="{E373D0D1-0A7E-4EE0-AD76-9739DEDF533C}" type="pres">
      <dgm:prSet presAssocID="{EB0B991A-6E08-4EFD-BAAA-BB517B63EAE4}" presName="hierRoot2" presStyleCnt="0">
        <dgm:presLayoutVars>
          <dgm:hierBranch val="init"/>
        </dgm:presLayoutVars>
      </dgm:prSet>
      <dgm:spPr/>
    </dgm:pt>
    <dgm:pt modelId="{9FF1FC1F-1F41-4D4E-9709-AE04A84A7D6F}" type="pres">
      <dgm:prSet presAssocID="{EB0B991A-6E08-4EFD-BAAA-BB517B63EAE4}" presName="rootComposite" presStyleCnt="0"/>
      <dgm:spPr/>
    </dgm:pt>
    <dgm:pt modelId="{B74FC71A-B7FA-4E50-982C-73CC648ED309}" type="pres">
      <dgm:prSet presAssocID="{EB0B991A-6E08-4EFD-BAAA-BB517B63EAE4}" presName="rootText" presStyleLbl="node3" presStyleIdx="2" presStyleCnt="8" custLinFactNeighborX="-552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D24A1E-BAE7-4D45-ABAD-AD823C471298}" type="pres">
      <dgm:prSet presAssocID="{EB0B991A-6E08-4EFD-BAAA-BB517B63EAE4}" presName="rootConnector" presStyleLbl="node3" presStyleIdx="2" presStyleCnt="8"/>
      <dgm:spPr/>
      <dgm:t>
        <a:bodyPr/>
        <a:lstStyle/>
        <a:p>
          <a:endParaRPr lang="en-US"/>
        </a:p>
      </dgm:t>
    </dgm:pt>
    <dgm:pt modelId="{763266FA-1A87-461F-A187-BC9223359EB0}" type="pres">
      <dgm:prSet presAssocID="{EB0B991A-6E08-4EFD-BAAA-BB517B63EAE4}" presName="hierChild4" presStyleCnt="0"/>
      <dgm:spPr/>
    </dgm:pt>
    <dgm:pt modelId="{3382301A-712D-47AC-9B43-74EA8AFEF41F}" type="pres">
      <dgm:prSet presAssocID="{EB0B991A-6E08-4EFD-BAAA-BB517B63EAE4}" presName="hierChild5" presStyleCnt="0"/>
      <dgm:spPr/>
    </dgm:pt>
    <dgm:pt modelId="{BF97EBBB-4F06-4620-9CB2-7BCA1BBF2DE9}" type="pres">
      <dgm:prSet presAssocID="{45F9D321-16CE-42F8-B794-6D535EE537F7}" presName="Name64" presStyleLbl="parChTrans1D3" presStyleIdx="3" presStyleCnt="8"/>
      <dgm:spPr/>
      <dgm:t>
        <a:bodyPr/>
        <a:lstStyle/>
        <a:p>
          <a:endParaRPr lang="en-US"/>
        </a:p>
      </dgm:t>
    </dgm:pt>
    <dgm:pt modelId="{6064AFAF-C3C7-4BBE-A8A9-07BA3D9FAA4A}" type="pres">
      <dgm:prSet presAssocID="{FAD8F3AA-612A-4C85-B76E-DDCD49D46903}" presName="hierRoot2" presStyleCnt="0">
        <dgm:presLayoutVars>
          <dgm:hierBranch val="init"/>
        </dgm:presLayoutVars>
      </dgm:prSet>
      <dgm:spPr/>
    </dgm:pt>
    <dgm:pt modelId="{62FD47ED-22E5-4CAF-A10B-A2A39B3AB1E5}" type="pres">
      <dgm:prSet presAssocID="{FAD8F3AA-612A-4C85-B76E-DDCD49D46903}" presName="rootComposite" presStyleCnt="0"/>
      <dgm:spPr/>
    </dgm:pt>
    <dgm:pt modelId="{DDB6002E-3BB5-4623-BD1A-5354835F49C7}" type="pres">
      <dgm:prSet presAssocID="{FAD8F3AA-612A-4C85-B76E-DDCD49D46903}" presName="rootText" presStyleLbl="node3" presStyleIdx="3" presStyleCnt="8" custLinFactNeighborX="-552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5453E7-172D-4846-9EA9-17F67F4448F8}" type="pres">
      <dgm:prSet presAssocID="{FAD8F3AA-612A-4C85-B76E-DDCD49D46903}" presName="rootConnector" presStyleLbl="node3" presStyleIdx="3" presStyleCnt="8"/>
      <dgm:spPr/>
      <dgm:t>
        <a:bodyPr/>
        <a:lstStyle/>
        <a:p>
          <a:endParaRPr lang="en-US"/>
        </a:p>
      </dgm:t>
    </dgm:pt>
    <dgm:pt modelId="{C8607CDF-F463-4D02-9195-34F85133A696}" type="pres">
      <dgm:prSet presAssocID="{FAD8F3AA-612A-4C85-B76E-DDCD49D46903}" presName="hierChild4" presStyleCnt="0"/>
      <dgm:spPr/>
    </dgm:pt>
    <dgm:pt modelId="{85FE42F1-3CA9-4DC1-BC98-8ED460FE21D0}" type="pres">
      <dgm:prSet presAssocID="{FAD8F3AA-612A-4C85-B76E-DDCD49D46903}" presName="hierChild5" presStyleCnt="0"/>
      <dgm:spPr/>
    </dgm:pt>
    <dgm:pt modelId="{E800EE36-61A5-4BF0-A046-6D6AB3E24202}" type="pres">
      <dgm:prSet presAssocID="{B32CE47D-609B-4D36-AB30-85D1F7B90D3C}" presName="Name64" presStyleLbl="parChTrans1D3" presStyleIdx="4" presStyleCnt="8"/>
      <dgm:spPr/>
      <dgm:t>
        <a:bodyPr/>
        <a:lstStyle/>
        <a:p>
          <a:endParaRPr lang="en-US"/>
        </a:p>
      </dgm:t>
    </dgm:pt>
    <dgm:pt modelId="{0CE83A6F-79B3-4B96-A64F-B5FF8E3AA2DB}" type="pres">
      <dgm:prSet presAssocID="{DBBF15B8-A3DA-41A4-ABEC-7C0BD9FD3484}" presName="hierRoot2" presStyleCnt="0">
        <dgm:presLayoutVars>
          <dgm:hierBranch val="init"/>
        </dgm:presLayoutVars>
      </dgm:prSet>
      <dgm:spPr/>
    </dgm:pt>
    <dgm:pt modelId="{0986995B-3622-4F15-8CBA-6FF0D6684166}" type="pres">
      <dgm:prSet presAssocID="{DBBF15B8-A3DA-41A4-ABEC-7C0BD9FD3484}" presName="rootComposite" presStyleCnt="0"/>
      <dgm:spPr/>
    </dgm:pt>
    <dgm:pt modelId="{4FD3AE7C-526D-4D13-8E37-6BBE64FF81DD}" type="pres">
      <dgm:prSet presAssocID="{DBBF15B8-A3DA-41A4-ABEC-7C0BD9FD3484}" presName="rootText" presStyleLbl="node3" presStyleIdx="4" presStyleCnt="8" custLinFactNeighborX="-552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3B2A63-C6B2-46C2-B46D-578C65D783EA}" type="pres">
      <dgm:prSet presAssocID="{DBBF15B8-A3DA-41A4-ABEC-7C0BD9FD3484}" presName="rootConnector" presStyleLbl="node3" presStyleIdx="4" presStyleCnt="8"/>
      <dgm:spPr/>
      <dgm:t>
        <a:bodyPr/>
        <a:lstStyle/>
        <a:p>
          <a:endParaRPr lang="en-US"/>
        </a:p>
      </dgm:t>
    </dgm:pt>
    <dgm:pt modelId="{5BA1ABBC-F0B5-4047-9965-12EFA567F5BA}" type="pres">
      <dgm:prSet presAssocID="{DBBF15B8-A3DA-41A4-ABEC-7C0BD9FD3484}" presName="hierChild4" presStyleCnt="0"/>
      <dgm:spPr/>
    </dgm:pt>
    <dgm:pt modelId="{30A63DD3-7944-445B-AC91-BE4D9B51C7A9}" type="pres">
      <dgm:prSet presAssocID="{DBBF15B8-A3DA-41A4-ABEC-7C0BD9FD3484}" presName="hierChild5" presStyleCnt="0"/>
      <dgm:spPr/>
    </dgm:pt>
    <dgm:pt modelId="{F626D5F1-49ED-4BB5-B03F-4E8FE06E0EAF}" type="pres">
      <dgm:prSet presAssocID="{1AB30565-8A5C-47B3-8CEE-B57D4700D489}" presName="hierChild5" presStyleCnt="0"/>
      <dgm:spPr/>
    </dgm:pt>
    <dgm:pt modelId="{53920240-CA7D-41B0-BAA6-8FE050BA981A}" type="pres">
      <dgm:prSet presAssocID="{D5731EA1-7E52-48BD-976B-977B42C8CBB1}" presName="Name64" presStyleLbl="parChTrans1D2" presStyleIdx="1" presStyleCnt="2"/>
      <dgm:spPr/>
      <dgm:t>
        <a:bodyPr/>
        <a:lstStyle/>
        <a:p>
          <a:endParaRPr lang="en-US"/>
        </a:p>
      </dgm:t>
    </dgm:pt>
    <dgm:pt modelId="{15F7C649-91C9-44B8-AA31-C4BAC4628C6B}" type="pres">
      <dgm:prSet presAssocID="{5A2603DC-24A0-4B89-BFEF-6F3099B4AA77}" presName="hierRoot2" presStyleCnt="0">
        <dgm:presLayoutVars>
          <dgm:hierBranch val="init"/>
        </dgm:presLayoutVars>
      </dgm:prSet>
      <dgm:spPr/>
    </dgm:pt>
    <dgm:pt modelId="{8356210A-E25D-469D-90F2-DA9564DF8833}" type="pres">
      <dgm:prSet presAssocID="{5A2603DC-24A0-4B89-BFEF-6F3099B4AA77}" presName="rootComposite" presStyleCnt="0"/>
      <dgm:spPr/>
    </dgm:pt>
    <dgm:pt modelId="{B8092327-A20E-4674-82CE-7EBBBB4C33B8}" type="pres">
      <dgm:prSet presAssocID="{5A2603DC-24A0-4B89-BFEF-6F3099B4AA77}" presName="rootText" presStyleLbl="node2" presStyleIdx="1" presStyleCnt="2" custScaleX="130012" custScaleY="159072" custLinFactNeighborX="-90491" custLinFactNeighborY="2340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1744BB8-8338-4453-8C17-DDAD535DD463}" type="pres">
      <dgm:prSet presAssocID="{5A2603DC-24A0-4B89-BFEF-6F3099B4AA77}" presName="rootConnector" presStyleLbl="node2" presStyleIdx="1" presStyleCnt="2"/>
      <dgm:spPr/>
      <dgm:t>
        <a:bodyPr/>
        <a:lstStyle/>
        <a:p>
          <a:endParaRPr lang="en-US"/>
        </a:p>
      </dgm:t>
    </dgm:pt>
    <dgm:pt modelId="{E90778BB-70D1-4873-995B-1EFAF096A394}" type="pres">
      <dgm:prSet presAssocID="{5A2603DC-24A0-4B89-BFEF-6F3099B4AA77}" presName="hierChild4" presStyleCnt="0"/>
      <dgm:spPr/>
    </dgm:pt>
    <dgm:pt modelId="{2A0C1388-EACD-4FD1-B6AA-D4B6206E8B30}" type="pres">
      <dgm:prSet presAssocID="{198D869A-1C2E-4752-84AC-C9360C9E05B1}" presName="Name64" presStyleLbl="parChTrans1D3" presStyleIdx="5" presStyleCnt="8"/>
      <dgm:spPr/>
      <dgm:t>
        <a:bodyPr/>
        <a:lstStyle/>
        <a:p>
          <a:endParaRPr lang="en-US"/>
        </a:p>
      </dgm:t>
    </dgm:pt>
    <dgm:pt modelId="{F0D75C3F-3726-4AF2-97FD-2A7B09557CDA}" type="pres">
      <dgm:prSet presAssocID="{7E319FDD-4C95-4677-B40F-F7C55E60E440}" presName="hierRoot2" presStyleCnt="0">
        <dgm:presLayoutVars>
          <dgm:hierBranch val="init"/>
        </dgm:presLayoutVars>
      </dgm:prSet>
      <dgm:spPr/>
    </dgm:pt>
    <dgm:pt modelId="{AAE6BF93-DF33-40D3-8D25-4FC23C9F024E}" type="pres">
      <dgm:prSet presAssocID="{7E319FDD-4C95-4677-B40F-F7C55E60E440}" presName="rootComposite" presStyleCnt="0"/>
      <dgm:spPr/>
    </dgm:pt>
    <dgm:pt modelId="{3C588C7A-2522-4869-AC35-7823F3796E39}" type="pres">
      <dgm:prSet presAssocID="{7E319FDD-4C95-4677-B40F-F7C55E60E440}" presName="rootText" presStyleLbl="node3" presStyleIdx="5" presStyleCnt="8" custLinFactNeighborX="-85402" custLinFactNeighborY="14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6FFBF4-62CC-4D85-A715-337E0486D935}" type="pres">
      <dgm:prSet presAssocID="{7E319FDD-4C95-4677-B40F-F7C55E60E440}" presName="rootConnector" presStyleLbl="node3" presStyleIdx="5" presStyleCnt="8"/>
      <dgm:spPr/>
      <dgm:t>
        <a:bodyPr/>
        <a:lstStyle/>
        <a:p>
          <a:endParaRPr lang="en-US"/>
        </a:p>
      </dgm:t>
    </dgm:pt>
    <dgm:pt modelId="{355832BA-B8D0-47D8-BFD5-4DBF5D2C6589}" type="pres">
      <dgm:prSet presAssocID="{7E319FDD-4C95-4677-B40F-F7C55E60E440}" presName="hierChild4" presStyleCnt="0"/>
      <dgm:spPr/>
    </dgm:pt>
    <dgm:pt modelId="{091649C6-7C59-4EB1-946F-89242D6F4718}" type="pres">
      <dgm:prSet presAssocID="{7E319FDD-4C95-4677-B40F-F7C55E60E440}" presName="hierChild5" presStyleCnt="0"/>
      <dgm:spPr/>
    </dgm:pt>
    <dgm:pt modelId="{D71C21EC-641F-4B50-958D-DE3DA52525E7}" type="pres">
      <dgm:prSet presAssocID="{8FC36558-5005-4CB2-A276-2331E2CB0A83}" presName="Name64" presStyleLbl="parChTrans1D3" presStyleIdx="6" presStyleCnt="8"/>
      <dgm:spPr/>
      <dgm:t>
        <a:bodyPr/>
        <a:lstStyle/>
        <a:p>
          <a:endParaRPr lang="en-US"/>
        </a:p>
      </dgm:t>
    </dgm:pt>
    <dgm:pt modelId="{F60C53AF-8F7E-4F2A-9CBD-F10FF630B1C9}" type="pres">
      <dgm:prSet presAssocID="{C9120297-7BB4-497E-A37A-9136E73700D0}" presName="hierRoot2" presStyleCnt="0">
        <dgm:presLayoutVars>
          <dgm:hierBranch val="init"/>
        </dgm:presLayoutVars>
      </dgm:prSet>
      <dgm:spPr/>
    </dgm:pt>
    <dgm:pt modelId="{DD93DD90-9F5A-45BB-A98B-DC65F9D54C3F}" type="pres">
      <dgm:prSet presAssocID="{C9120297-7BB4-497E-A37A-9136E73700D0}" presName="rootComposite" presStyleCnt="0"/>
      <dgm:spPr/>
    </dgm:pt>
    <dgm:pt modelId="{4D3663F6-C85A-47D1-A499-9F5ADFEFE84A}" type="pres">
      <dgm:prSet presAssocID="{C9120297-7BB4-497E-A37A-9136E73700D0}" presName="rootText" presStyleLbl="node3" presStyleIdx="6" presStyleCnt="8" custLinFactNeighborX="-86939" custLinFactNeighborY="129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B269D7-F9AB-4FB7-A8EC-364FE55BCE76}" type="pres">
      <dgm:prSet presAssocID="{C9120297-7BB4-497E-A37A-9136E73700D0}" presName="rootConnector" presStyleLbl="node3" presStyleIdx="6" presStyleCnt="8"/>
      <dgm:spPr/>
      <dgm:t>
        <a:bodyPr/>
        <a:lstStyle/>
        <a:p>
          <a:endParaRPr lang="en-US"/>
        </a:p>
      </dgm:t>
    </dgm:pt>
    <dgm:pt modelId="{7CB95E2A-3688-46EC-889E-23E5A33C1189}" type="pres">
      <dgm:prSet presAssocID="{C9120297-7BB4-497E-A37A-9136E73700D0}" presName="hierChild4" presStyleCnt="0"/>
      <dgm:spPr/>
    </dgm:pt>
    <dgm:pt modelId="{CE905D31-19F5-4AAA-BAA5-1BC0D06AF0C0}" type="pres">
      <dgm:prSet presAssocID="{C9120297-7BB4-497E-A37A-9136E73700D0}" presName="hierChild5" presStyleCnt="0"/>
      <dgm:spPr/>
    </dgm:pt>
    <dgm:pt modelId="{352AA86C-15A9-4666-B3E9-6B1982DB4AB6}" type="pres">
      <dgm:prSet presAssocID="{D1DF7A3A-FEE2-475C-ACED-FCBE4D3E055D}" presName="Name64" presStyleLbl="parChTrans1D3" presStyleIdx="7" presStyleCnt="8"/>
      <dgm:spPr/>
      <dgm:t>
        <a:bodyPr/>
        <a:lstStyle/>
        <a:p>
          <a:endParaRPr lang="en-US"/>
        </a:p>
      </dgm:t>
    </dgm:pt>
    <dgm:pt modelId="{BB9DAAEA-217C-45A3-84EE-678BF9A9A647}" type="pres">
      <dgm:prSet presAssocID="{FEE18728-B518-4590-8078-E32546DD1574}" presName="hierRoot2" presStyleCnt="0">
        <dgm:presLayoutVars>
          <dgm:hierBranch val="init"/>
        </dgm:presLayoutVars>
      </dgm:prSet>
      <dgm:spPr/>
    </dgm:pt>
    <dgm:pt modelId="{D7D077EC-0DF4-4900-8213-10E6D55CEB2C}" type="pres">
      <dgm:prSet presAssocID="{FEE18728-B518-4590-8078-E32546DD1574}" presName="rootComposite" presStyleCnt="0"/>
      <dgm:spPr/>
    </dgm:pt>
    <dgm:pt modelId="{242F9D5E-986C-4B53-9FF8-F2AD4A836B83}" type="pres">
      <dgm:prSet presAssocID="{FEE18728-B518-4590-8078-E32546DD1574}" presName="rootText" presStyleLbl="node3" presStyleIdx="7" presStyleCnt="8" custLinFactNeighborX="-87721" custLinFactNeighborY="7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2AA2FF-6F59-42BA-8515-EF6D629BF81C}" type="pres">
      <dgm:prSet presAssocID="{FEE18728-B518-4590-8078-E32546DD1574}" presName="rootConnector" presStyleLbl="node3" presStyleIdx="7" presStyleCnt="8"/>
      <dgm:spPr/>
      <dgm:t>
        <a:bodyPr/>
        <a:lstStyle/>
        <a:p>
          <a:endParaRPr lang="en-US"/>
        </a:p>
      </dgm:t>
    </dgm:pt>
    <dgm:pt modelId="{D89C2833-0F69-4B0C-B856-F4EC45418AE6}" type="pres">
      <dgm:prSet presAssocID="{FEE18728-B518-4590-8078-E32546DD1574}" presName="hierChild4" presStyleCnt="0"/>
      <dgm:spPr/>
    </dgm:pt>
    <dgm:pt modelId="{56794339-8627-4D74-BC89-7B399F7C2AC1}" type="pres">
      <dgm:prSet presAssocID="{FEE18728-B518-4590-8078-E32546DD1574}" presName="hierChild5" presStyleCnt="0"/>
      <dgm:spPr/>
    </dgm:pt>
    <dgm:pt modelId="{C2C89300-57DD-41AD-98BD-7360B63DBAB4}" type="pres">
      <dgm:prSet presAssocID="{5A2603DC-24A0-4B89-BFEF-6F3099B4AA77}" presName="hierChild5" presStyleCnt="0"/>
      <dgm:spPr/>
    </dgm:pt>
    <dgm:pt modelId="{6596EFF2-7EC5-46DF-B14A-CC67912D5AEB}" type="pres">
      <dgm:prSet presAssocID="{3AA22E25-A720-41AE-8C7F-112F3CF5B5F4}" presName="hierChild3" presStyleCnt="0"/>
      <dgm:spPr/>
    </dgm:pt>
  </dgm:ptLst>
  <dgm:cxnLst>
    <dgm:cxn modelId="{534ABAC4-9FBE-4445-AE47-5F1703FC15D5}" type="presOf" srcId="{EB0B991A-6E08-4EFD-BAAA-BB517B63EAE4}" destId="{51D24A1E-BAE7-4D45-ABAD-AD823C471298}" srcOrd="1" destOrd="0" presId="urn:microsoft.com/office/officeart/2009/3/layout/HorizontalOrganizationChart"/>
    <dgm:cxn modelId="{E99E4204-29A8-4CD9-8D90-0CF5BB684586}" srcId="{1AB30565-8A5C-47B3-8CEE-B57D4700D489}" destId="{DBBF15B8-A3DA-41A4-ABEC-7C0BD9FD3484}" srcOrd="4" destOrd="0" parTransId="{B32CE47D-609B-4D36-AB30-85D1F7B90D3C}" sibTransId="{18D7E647-8359-4D44-B57C-200EDBA5F1EA}"/>
    <dgm:cxn modelId="{D449F3CC-F64C-4BF1-9F93-29987665B395}" type="presOf" srcId="{DBBF15B8-A3DA-41A4-ABEC-7C0BD9FD3484}" destId="{4FD3AE7C-526D-4D13-8E37-6BBE64FF81DD}" srcOrd="0" destOrd="0" presId="urn:microsoft.com/office/officeart/2009/3/layout/HorizontalOrganizationChart"/>
    <dgm:cxn modelId="{231821B8-85EF-4E50-A430-C7524563E1A2}" type="presOf" srcId="{8FC36558-5005-4CB2-A276-2331E2CB0A83}" destId="{D71C21EC-641F-4B50-958D-DE3DA52525E7}" srcOrd="0" destOrd="0" presId="urn:microsoft.com/office/officeart/2009/3/layout/HorizontalOrganizationChart"/>
    <dgm:cxn modelId="{F8114A58-8031-4F28-90BE-191D25B6625D}" type="presOf" srcId="{1AB30565-8A5C-47B3-8CEE-B57D4700D489}" destId="{FB54FF43-B786-4307-96AD-0A054DAF467D}" srcOrd="1" destOrd="0" presId="urn:microsoft.com/office/officeart/2009/3/layout/HorizontalOrganizationChart"/>
    <dgm:cxn modelId="{1E0F0908-84DE-49DC-9AB5-17782F5B8FD4}" type="presOf" srcId="{B32CE47D-609B-4D36-AB30-85D1F7B90D3C}" destId="{E800EE36-61A5-4BF0-A046-6D6AB3E24202}" srcOrd="0" destOrd="0" presId="urn:microsoft.com/office/officeart/2009/3/layout/HorizontalOrganizationChart"/>
    <dgm:cxn modelId="{690D223C-D6D3-4BA1-AB2B-6512C03EEED4}" type="presOf" srcId="{198D869A-1C2E-4752-84AC-C9360C9E05B1}" destId="{2A0C1388-EACD-4FD1-B6AA-D4B6206E8B30}" srcOrd="0" destOrd="0" presId="urn:microsoft.com/office/officeart/2009/3/layout/HorizontalOrganizationChart"/>
    <dgm:cxn modelId="{856B3630-6A29-4144-B8C6-39FFEECF7FAD}" srcId="{5A2603DC-24A0-4B89-BFEF-6F3099B4AA77}" destId="{FEE18728-B518-4590-8078-E32546DD1574}" srcOrd="2" destOrd="0" parTransId="{D1DF7A3A-FEE2-475C-ACED-FCBE4D3E055D}" sibTransId="{96942C28-330F-4D9C-A013-29406DC669EF}"/>
    <dgm:cxn modelId="{853D6BA2-CC16-4C66-BB42-5241191699D6}" srcId="{62CE4585-5C32-4788-B31A-899A0DC2D353}" destId="{3AA22E25-A720-41AE-8C7F-112F3CF5B5F4}" srcOrd="0" destOrd="0" parTransId="{9A1B1064-B239-49CE-8919-29075FFA52F3}" sibTransId="{F5B47AEE-083D-4FE0-BD7B-7BAAE7D76A18}"/>
    <dgm:cxn modelId="{5A1CA6C6-A29D-41E9-9618-F4FD85F91A34}" type="presOf" srcId="{C9120297-7BB4-497E-A37A-9136E73700D0}" destId="{C2B269D7-F9AB-4FB7-A8EC-364FE55BCE76}" srcOrd="1" destOrd="0" presId="urn:microsoft.com/office/officeart/2009/3/layout/HorizontalOrganizationChart"/>
    <dgm:cxn modelId="{00562832-E63B-4CAE-921D-6E0B76DB6503}" type="presOf" srcId="{D5731EA1-7E52-48BD-976B-977B42C8CBB1}" destId="{53920240-CA7D-41B0-BAA6-8FE050BA981A}" srcOrd="0" destOrd="0" presId="urn:microsoft.com/office/officeart/2009/3/layout/HorizontalOrganizationChart"/>
    <dgm:cxn modelId="{68F89A32-54F1-4EBD-B401-093A7013FD92}" type="presOf" srcId="{7E319FDD-4C95-4677-B40F-F7C55E60E440}" destId="{C46FFBF4-62CC-4D85-A715-337E0486D935}" srcOrd="1" destOrd="0" presId="urn:microsoft.com/office/officeart/2009/3/layout/HorizontalOrganizationChart"/>
    <dgm:cxn modelId="{05D77193-A470-4169-A601-9D9585A23DF9}" type="presOf" srcId="{7E319FDD-4C95-4677-B40F-F7C55E60E440}" destId="{3C588C7A-2522-4869-AC35-7823F3796E39}" srcOrd="0" destOrd="0" presId="urn:microsoft.com/office/officeart/2009/3/layout/HorizontalOrganizationChart"/>
    <dgm:cxn modelId="{C17A37A4-4ACD-4D5B-966C-2B2F74B0D716}" type="presOf" srcId="{FEE18728-B518-4590-8078-E32546DD1574}" destId="{BA2AA2FF-6F59-42BA-8515-EF6D629BF81C}" srcOrd="1" destOrd="0" presId="urn:microsoft.com/office/officeart/2009/3/layout/HorizontalOrganizationChart"/>
    <dgm:cxn modelId="{B90C9BB0-7AFC-437A-B315-0DE02B94B70F}" type="presOf" srcId="{CE225287-FF92-4834-AEC3-DA2460F14C31}" destId="{E483C76E-EF82-4012-99F9-94EE306C341F}" srcOrd="0" destOrd="0" presId="urn:microsoft.com/office/officeart/2009/3/layout/HorizontalOrganizationChart"/>
    <dgm:cxn modelId="{31460451-EF61-474A-97B0-0F059FC824EB}" type="presOf" srcId="{7ECE8FB2-30C4-478B-A84F-5518992A6790}" destId="{48C7E74F-15C8-43A4-ABF0-7AE40998DFFA}" srcOrd="0" destOrd="0" presId="urn:microsoft.com/office/officeart/2009/3/layout/HorizontalOrganizationChart"/>
    <dgm:cxn modelId="{5C81CACA-82DD-47BE-87CD-C8EB6BD3C230}" type="presOf" srcId="{FAD8F3AA-612A-4C85-B76E-DDCD49D46903}" destId="{DDB6002E-3BB5-4623-BD1A-5354835F49C7}" srcOrd="0" destOrd="0" presId="urn:microsoft.com/office/officeart/2009/3/layout/HorizontalOrganizationChart"/>
    <dgm:cxn modelId="{C65C7B35-5A79-446B-AE23-0EF05D078627}" type="presOf" srcId="{FAD8F3AA-612A-4C85-B76E-DDCD49D46903}" destId="{495453E7-172D-4846-9EA9-17F67F4448F8}" srcOrd="1" destOrd="0" presId="urn:microsoft.com/office/officeart/2009/3/layout/HorizontalOrganizationChart"/>
    <dgm:cxn modelId="{B0BD4101-0DB2-4AB0-887B-7FBD1AB175F6}" type="presOf" srcId="{CE225287-FF92-4834-AEC3-DA2460F14C31}" destId="{5CF29319-3FA2-4187-A254-D13DA97EF2C7}" srcOrd="1" destOrd="0" presId="urn:microsoft.com/office/officeart/2009/3/layout/HorizontalOrganizationChart"/>
    <dgm:cxn modelId="{9ECD7D11-F9A4-4D3B-B3DC-0057F52975D6}" type="presOf" srcId="{EB0B991A-6E08-4EFD-BAAA-BB517B63EAE4}" destId="{B74FC71A-B7FA-4E50-982C-73CC648ED309}" srcOrd="0" destOrd="0" presId="urn:microsoft.com/office/officeart/2009/3/layout/HorizontalOrganizationChart"/>
    <dgm:cxn modelId="{C57AFBD6-35C9-4B6D-BCFF-AC414F16B425}" type="presOf" srcId="{3AA22E25-A720-41AE-8C7F-112F3CF5B5F4}" destId="{501D8263-EE47-406C-9F9C-82B5F47DF3CE}" srcOrd="1" destOrd="0" presId="urn:microsoft.com/office/officeart/2009/3/layout/HorizontalOrganizationChart"/>
    <dgm:cxn modelId="{F313D780-5079-4C72-902F-007897076BC9}" type="presOf" srcId="{FEE18728-B518-4590-8078-E32546DD1574}" destId="{242F9D5E-986C-4B53-9FF8-F2AD4A836B83}" srcOrd="0" destOrd="0" presId="urn:microsoft.com/office/officeart/2009/3/layout/HorizontalOrganizationChart"/>
    <dgm:cxn modelId="{9E4A13F8-1B1B-4967-8A43-13F18DF80EDE}" srcId="{1AB30565-8A5C-47B3-8CEE-B57D4700D489}" destId="{EB0B991A-6E08-4EFD-BAAA-BB517B63EAE4}" srcOrd="2" destOrd="0" parTransId="{7ECE8FB2-30C4-478B-A84F-5518992A6790}" sibTransId="{C2DCBC51-42DE-41EC-9579-BC681A524042}"/>
    <dgm:cxn modelId="{610D7A68-E5D4-46DA-B6F0-01EE9C841BC4}" type="presOf" srcId="{5A2603DC-24A0-4B89-BFEF-6F3099B4AA77}" destId="{D1744BB8-8338-4453-8C17-DDAD535DD463}" srcOrd="1" destOrd="0" presId="urn:microsoft.com/office/officeart/2009/3/layout/HorizontalOrganizationChart"/>
    <dgm:cxn modelId="{8AB058B0-61DD-49FA-9CFC-B3FA00AC220E}" type="presOf" srcId="{62CE4585-5C32-4788-B31A-899A0DC2D353}" destId="{4E20E410-1D40-4F9D-800F-3B48774E3542}" srcOrd="0" destOrd="0" presId="urn:microsoft.com/office/officeart/2009/3/layout/HorizontalOrganizationChart"/>
    <dgm:cxn modelId="{852661FF-18DE-4EC3-B870-90DC359BCDC8}" srcId="{5A2603DC-24A0-4B89-BFEF-6F3099B4AA77}" destId="{7E319FDD-4C95-4677-B40F-F7C55E60E440}" srcOrd="0" destOrd="0" parTransId="{198D869A-1C2E-4752-84AC-C9360C9E05B1}" sibTransId="{D2BE1458-BE2F-4F1C-A86F-C1715930BDC5}"/>
    <dgm:cxn modelId="{4525CCC6-942D-4074-9B69-9A02A1D98065}" type="presOf" srcId="{5A2603DC-24A0-4B89-BFEF-6F3099B4AA77}" destId="{B8092327-A20E-4674-82CE-7EBBBB4C33B8}" srcOrd="0" destOrd="0" presId="urn:microsoft.com/office/officeart/2009/3/layout/HorizontalOrganizationChart"/>
    <dgm:cxn modelId="{84A4F2F2-4023-454C-A9F9-72E5CF6049D0}" type="presOf" srcId="{881113BF-C894-470B-B267-FDFD5C2888A6}" destId="{5F546F7C-1324-4DB8-BEA6-0F0D777929E2}" srcOrd="1" destOrd="0" presId="urn:microsoft.com/office/officeart/2009/3/layout/HorizontalOrganizationChart"/>
    <dgm:cxn modelId="{81F4587B-124B-43D6-BCEE-75C89A5A62A6}" srcId="{5A2603DC-24A0-4B89-BFEF-6F3099B4AA77}" destId="{C9120297-7BB4-497E-A37A-9136E73700D0}" srcOrd="1" destOrd="0" parTransId="{8FC36558-5005-4CB2-A276-2331E2CB0A83}" sibTransId="{DA8AE747-63F2-4892-A3E6-301272680681}"/>
    <dgm:cxn modelId="{FFAF1769-3EE1-4BFD-B4FB-0D4B10F2E0A5}" type="presOf" srcId="{1AB30565-8A5C-47B3-8CEE-B57D4700D489}" destId="{4AF95C3C-5225-4634-B484-9469F2F4D3DF}" srcOrd="0" destOrd="0" presId="urn:microsoft.com/office/officeart/2009/3/layout/HorizontalOrganizationChart"/>
    <dgm:cxn modelId="{B6C0AB11-A7C5-4A52-9031-3327E02B6631}" srcId="{1AB30565-8A5C-47B3-8CEE-B57D4700D489}" destId="{CE225287-FF92-4834-AEC3-DA2460F14C31}" srcOrd="0" destOrd="0" parTransId="{4921A733-9F9B-4F2E-91B5-003818CEF308}" sibTransId="{B5B855EE-133E-4068-A417-747610B0A4C8}"/>
    <dgm:cxn modelId="{B78434BF-5623-47F3-9B6D-17262DA7D6B7}" srcId="{1AB30565-8A5C-47B3-8CEE-B57D4700D489}" destId="{FAD8F3AA-612A-4C85-B76E-DDCD49D46903}" srcOrd="3" destOrd="0" parTransId="{45F9D321-16CE-42F8-B794-6D535EE537F7}" sibTransId="{32F92C03-1E75-4D52-8851-23AA05EFB6FC}"/>
    <dgm:cxn modelId="{5ED3D892-BF20-47B7-896C-EDFA4B211C52}" type="presOf" srcId="{DBBF15B8-A3DA-41A4-ABEC-7C0BD9FD3484}" destId="{A93B2A63-C6B2-46C2-B46D-578C65D783EA}" srcOrd="1" destOrd="0" presId="urn:microsoft.com/office/officeart/2009/3/layout/HorizontalOrganizationChart"/>
    <dgm:cxn modelId="{27D8B8FB-D720-4216-A904-6868650B58A3}" type="presOf" srcId="{3AA22E25-A720-41AE-8C7F-112F3CF5B5F4}" destId="{B70A0538-1A0F-4377-BA0B-42DF1CA42DFC}" srcOrd="0" destOrd="0" presId="urn:microsoft.com/office/officeart/2009/3/layout/HorizontalOrganizationChart"/>
    <dgm:cxn modelId="{1B8803C9-877B-4E62-A6B0-78821968ECC1}" type="presOf" srcId="{45F9D321-16CE-42F8-B794-6D535EE537F7}" destId="{BF97EBBB-4F06-4620-9CB2-7BCA1BBF2DE9}" srcOrd="0" destOrd="0" presId="urn:microsoft.com/office/officeart/2009/3/layout/HorizontalOrganizationChart"/>
    <dgm:cxn modelId="{911E233E-10A1-4420-84E6-2045EF6DFDD0}" type="presOf" srcId="{315694EF-7E82-4573-9161-7460BBDFACC1}" destId="{4A210A40-D377-4017-BA10-61A7CD10DE65}" srcOrd="0" destOrd="0" presId="urn:microsoft.com/office/officeart/2009/3/layout/HorizontalOrganizationChart"/>
    <dgm:cxn modelId="{161218C6-F2C6-4814-9AD4-850143850E22}" srcId="{1AB30565-8A5C-47B3-8CEE-B57D4700D489}" destId="{881113BF-C894-470B-B267-FDFD5C2888A6}" srcOrd="1" destOrd="0" parTransId="{3E0056CB-25F5-4D9D-8ECD-FD9A72DBDBD9}" sibTransId="{1F1250C3-9E07-4AA2-BBDE-57C1D71A4107}"/>
    <dgm:cxn modelId="{AFBB883E-B8D2-41E3-A7D8-544608E46407}" type="presOf" srcId="{C9120297-7BB4-497E-A37A-9136E73700D0}" destId="{4D3663F6-C85A-47D1-A499-9F5ADFEFE84A}" srcOrd="0" destOrd="0" presId="urn:microsoft.com/office/officeart/2009/3/layout/HorizontalOrganizationChart"/>
    <dgm:cxn modelId="{0DB54119-23D4-4F5A-95F4-CC99319AC8B7}" srcId="{3AA22E25-A720-41AE-8C7F-112F3CF5B5F4}" destId="{1AB30565-8A5C-47B3-8CEE-B57D4700D489}" srcOrd="0" destOrd="0" parTransId="{315694EF-7E82-4573-9161-7460BBDFACC1}" sibTransId="{92D96161-6AD1-45F2-9BC1-EBD89B761C7F}"/>
    <dgm:cxn modelId="{3B013753-7F67-4377-949F-9D063BC55A69}" srcId="{3AA22E25-A720-41AE-8C7F-112F3CF5B5F4}" destId="{5A2603DC-24A0-4B89-BFEF-6F3099B4AA77}" srcOrd="1" destOrd="0" parTransId="{D5731EA1-7E52-48BD-976B-977B42C8CBB1}" sibTransId="{34397D37-5B41-4BC4-8893-3C28B6F920C4}"/>
    <dgm:cxn modelId="{782186D6-D7B1-4E95-9F0D-3005F444E0F4}" type="presOf" srcId="{3E0056CB-25F5-4D9D-8ECD-FD9A72DBDBD9}" destId="{0F740C68-B9D1-4B54-BC87-614131CC29D9}" srcOrd="0" destOrd="0" presId="urn:microsoft.com/office/officeart/2009/3/layout/HorizontalOrganizationChart"/>
    <dgm:cxn modelId="{A9B97AF3-1E63-4C91-9E55-BF61864F822F}" type="presOf" srcId="{D1DF7A3A-FEE2-475C-ACED-FCBE4D3E055D}" destId="{352AA86C-15A9-4666-B3E9-6B1982DB4AB6}" srcOrd="0" destOrd="0" presId="urn:microsoft.com/office/officeart/2009/3/layout/HorizontalOrganizationChart"/>
    <dgm:cxn modelId="{60245034-09CA-46B3-BF5C-BD61DFBB4D26}" type="presOf" srcId="{4921A733-9F9B-4F2E-91B5-003818CEF308}" destId="{BF5DCF42-9370-4572-9FBB-C2E6CF68346D}" srcOrd="0" destOrd="0" presId="urn:microsoft.com/office/officeart/2009/3/layout/HorizontalOrganizationChart"/>
    <dgm:cxn modelId="{13294DE0-0105-4459-A865-BC607554B8B8}" type="presOf" srcId="{881113BF-C894-470B-B267-FDFD5C2888A6}" destId="{30AE5E16-1B85-4BC4-9B1E-F1AECFC77F74}" srcOrd="0" destOrd="0" presId="urn:microsoft.com/office/officeart/2009/3/layout/HorizontalOrganizationChart"/>
    <dgm:cxn modelId="{0975FF49-7439-47CF-9A66-1274B578704A}" type="presParOf" srcId="{4E20E410-1D40-4F9D-800F-3B48774E3542}" destId="{9AF42B8A-0582-41BD-B6F0-3A779D44ADB5}" srcOrd="0" destOrd="0" presId="urn:microsoft.com/office/officeart/2009/3/layout/HorizontalOrganizationChart"/>
    <dgm:cxn modelId="{37B4118C-B99A-491A-81F3-03718432FDD0}" type="presParOf" srcId="{9AF42B8A-0582-41BD-B6F0-3A779D44ADB5}" destId="{F5438D22-4066-4FB4-AAA2-F1E42000EE70}" srcOrd="0" destOrd="0" presId="urn:microsoft.com/office/officeart/2009/3/layout/HorizontalOrganizationChart"/>
    <dgm:cxn modelId="{E27594B3-4399-41B6-BA29-6B2AF92951BB}" type="presParOf" srcId="{F5438D22-4066-4FB4-AAA2-F1E42000EE70}" destId="{B70A0538-1A0F-4377-BA0B-42DF1CA42DFC}" srcOrd="0" destOrd="0" presId="urn:microsoft.com/office/officeart/2009/3/layout/HorizontalOrganizationChart"/>
    <dgm:cxn modelId="{C61A7A5B-BC58-4BB6-A991-0FACD6DD1D6F}" type="presParOf" srcId="{F5438D22-4066-4FB4-AAA2-F1E42000EE70}" destId="{501D8263-EE47-406C-9F9C-82B5F47DF3CE}" srcOrd="1" destOrd="0" presId="urn:microsoft.com/office/officeart/2009/3/layout/HorizontalOrganizationChart"/>
    <dgm:cxn modelId="{2A0B23B6-A235-4818-B5C0-CC744859C0D6}" type="presParOf" srcId="{9AF42B8A-0582-41BD-B6F0-3A779D44ADB5}" destId="{A9571F63-AE82-4CD3-A9A1-BD645C4D9451}" srcOrd="1" destOrd="0" presId="urn:microsoft.com/office/officeart/2009/3/layout/HorizontalOrganizationChart"/>
    <dgm:cxn modelId="{72DCC082-764D-4CF3-A683-9B2F0E86FD39}" type="presParOf" srcId="{A9571F63-AE82-4CD3-A9A1-BD645C4D9451}" destId="{4A210A40-D377-4017-BA10-61A7CD10DE65}" srcOrd="0" destOrd="0" presId="urn:microsoft.com/office/officeart/2009/3/layout/HorizontalOrganizationChart"/>
    <dgm:cxn modelId="{019E7B7B-68D3-405E-AB97-D21E3F2FF8B6}" type="presParOf" srcId="{A9571F63-AE82-4CD3-A9A1-BD645C4D9451}" destId="{65DD2E98-1AF6-42A6-B3F5-6F28BF0504EA}" srcOrd="1" destOrd="0" presId="urn:microsoft.com/office/officeart/2009/3/layout/HorizontalOrganizationChart"/>
    <dgm:cxn modelId="{B13E8673-5264-4735-85AF-AC8681AD3310}" type="presParOf" srcId="{65DD2E98-1AF6-42A6-B3F5-6F28BF0504EA}" destId="{85C0D701-721C-43DC-9306-1030A96C7CF6}" srcOrd="0" destOrd="0" presId="urn:microsoft.com/office/officeart/2009/3/layout/HorizontalOrganizationChart"/>
    <dgm:cxn modelId="{F1EA0CD2-CEEB-40CC-AF79-F851E2842D52}" type="presParOf" srcId="{85C0D701-721C-43DC-9306-1030A96C7CF6}" destId="{4AF95C3C-5225-4634-B484-9469F2F4D3DF}" srcOrd="0" destOrd="0" presId="urn:microsoft.com/office/officeart/2009/3/layout/HorizontalOrganizationChart"/>
    <dgm:cxn modelId="{906E4496-3707-49A0-81C7-D5EA848775CA}" type="presParOf" srcId="{85C0D701-721C-43DC-9306-1030A96C7CF6}" destId="{FB54FF43-B786-4307-96AD-0A054DAF467D}" srcOrd="1" destOrd="0" presId="urn:microsoft.com/office/officeart/2009/3/layout/HorizontalOrganizationChart"/>
    <dgm:cxn modelId="{2DF5DF1B-6127-4686-8999-1450E9CA814E}" type="presParOf" srcId="{65DD2E98-1AF6-42A6-B3F5-6F28BF0504EA}" destId="{3E8BB302-CCA4-4060-9431-D19A93E1432A}" srcOrd="1" destOrd="0" presId="urn:microsoft.com/office/officeart/2009/3/layout/HorizontalOrganizationChart"/>
    <dgm:cxn modelId="{8A5E8EC2-F26C-4DE3-9C29-B596372CFD24}" type="presParOf" srcId="{3E8BB302-CCA4-4060-9431-D19A93E1432A}" destId="{BF5DCF42-9370-4572-9FBB-C2E6CF68346D}" srcOrd="0" destOrd="0" presId="urn:microsoft.com/office/officeart/2009/3/layout/HorizontalOrganizationChart"/>
    <dgm:cxn modelId="{BBBD4B8A-F510-4DA9-9080-F771690D2FAC}" type="presParOf" srcId="{3E8BB302-CCA4-4060-9431-D19A93E1432A}" destId="{05A4CAF7-1736-4131-B37F-C04A139DABEB}" srcOrd="1" destOrd="0" presId="urn:microsoft.com/office/officeart/2009/3/layout/HorizontalOrganizationChart"/>
    <dgm:cxn modelId="{3FCC53D4-0D9A-4543-8B6D-E23A27775947}" type="presParOf" srcId="{05A4CAF7-1736-4131-B37F-C04A139DABEB}" destId="{292DBE83-FF10-49A7-B027-E91D96361280}" srcOrd="0" destOrd="0" presId="urn:microsoft.com/office/officeart/2009/3/layout/HorizontalOrganizationChart"/>
    <dgm:cxn modelId="{869ACE46-7ED3-4B17-A0A4-3EA07690568B}" type="presParOf" srcId="{292DBE83-FF10-49A7-B027-E91D96361280}" destId="{E483C76E-EF82-4012-99F9-94EE306C341F}" srcOrd="0" destOrd="0" presId="urn:microsoft.com/office/officeart/2009/3/layout/HorizontalOrganizationChart"/>
    <dgm:cxn modelId="{1EED3C9C-E047-413D-B613-02D415BAE3FB}" type="presParOf" srcId="{292DBE83-FF10-49A7-B027-E91D96361280}" destId="{5CF29319-3FA2-4187-A254-D13DA97EF2C7}" srcOrd="1" destOrd="0" presId="urn:microsoft.com/office/officeart/2009/3/layout/HorizontalOrganizationChart"/>
    <dgm:cxn modelId="{7CDEFD5C-349D-4E24-9806-EAE35E7F4C16}" type="presParOf" srcId="{05A4CAF7-1736-4131-B37F-C04A139DABEB}" destId="{09375D2C-8AA8-41B9-93EE-A37C16252C64}" srcOrd="1" destOrd="0" presId="urn:microsoft.com/office/officeart/2009/3/layout/HorizontalOrganizationChart"/>
    <dgm:cxn modelId="{A48C6F11-F556-49C6-9F4E-A5A46C60EC8F}" type="presParOf" srcId="{05A4CAF7-1736-4131-B37F-C04A139DABEB}" destId="{E3666CF6-B45B-4EE3-A260-03F1AE6FB277}" srcOrd="2" destOrd="0" presId="urn:microsoft.com/office/officeart/2009/3/layout/HorizontalOrganizationChart"/>
    <dgm:cxn modelId="{A40C95B4-6EB2-4C63-8AFD-69CE811F83A5}" type="presParOf" srcId="{3E8BB302-CCA4-4060-9431-D19A93E1432A}" destId="{0F740C68-B9D1-4B54-BC87-614131CC29D9}" srcOrd="2" destOrd="0" presId="urn:microsoft.com/office/officeart/2009/3/layout/HorizontalOrganizationChart"/>
    <dgm:cxn modelId="{D00A96A6-2811-45FE-B9A1-9F9F281A5F5A}" type="presParOf" srcId="{3E8BB302-CCA4-4060-9431-D19A93E1432A}" destId="{9672216F-8A2E-4104-9C1B-43D7BA789120}" srcOrd="3" destOrd="0" presId="urn:microsoft.com/office/officeart/2009/3/layout/HorizontalOrganizationChart"/>
    <dgm:cxn modelId="{6829C58C-A860-48FA-AAA2-2DE037EE4420}" type="presParOf" srcId="{9672216F-8A2E-4104-9C1B-43D7BA789120}" destId="{A3EF343A-5A15-4E66-89D1-718894E7722D}" srcOrd="0" destOrd="0" presId="urn:microsoft.com/office/officeart/2009/3/layout/HorizontalOrganizationChart"/>
    <dgm:cxn modelId="{0DFCF498-BB6C-48C5-BDAA-C4CD531E4E59}" type="presParOf" srcId="{A3EF343A-5A15-4E66-89D1-718894E7722D}" destId="{30AE5E16-1B85-4BC4-9B1E-F1AECFC77F74}" srcOrd="0" destOrd="0" presId="urn:microsoft.com/office/officeart/2009/3/layout/HorizontalOrganizationChart"/>
    <dgm:cxn modelId="{53902152-B76F-4D25-887C-DE7897572FE1}" type="presParOf" srcId="{A3EF343A-5A15-4E66-89D1-718894E7722D}" destId="{5F546F7C-1324-4DB8-BEA6-0F0D777929E2}" srcOrd="1" destOrd="0" presId="urn:microsoft.com/office/officeart/2009/3/layout/HorizontalOrganizationChart"/>
    <dgm:cxn modelId="{8A986E14-6B04-433C-ABAE-28C850768852}" type="presParOf" srcId="{9672216F-8A2E-4104-9C1B-43D7BA789120}" destId="{2CE5C4BB-B314-4B42-A0EF-8C8584B62EBB}" srcOrd="1" destOrd="0" presId="urn:microsoft.com/office/officeart/2009/3/layout/HorizontalOrganizationChart"/>
    <dgm:cxn modelId="{64DBCF39-413F-4001-8F24-CD29B3752BA9}" type="presParOf" srcId="{9672216F-8A2E-4104-9C1B-43D7BA789120}" destId="{A97E5456-50D6-4EDD-A97F-BA7E53C1F63B}" srcOrd="2" destOrd="0" presId="urn:microsoft.com/office/officeart/2009/3/layout/HorizontalOrganizationChart"/>
    <dgm:cxn modelId="{2098212A-AA87-40AC-B5F4-51DBBDAB6010}" type="presParOf" srcId="{3E8BB302-CCA4-4060-9431-D19A93E1432A}" destId="{48C7E74F-15C8-43A4-ABF0-7AE40998DFFA}" srcOrd="4" destOrd="0" presId="urn:microsoft.com/office/officeart/2009/3/layout/HorizontalOrganizationChart"/>
    <dgm:cxn modelId="{643418A6-E073-48BE-8828-49B7C3AE8BAD}" type="presParOf" srcId="{3E8BB302-CCA4-4060-9431-D19A93E1432A}" destId="{E373D0D1-0A7E-4EE0-AD76-9739DEDF533C}" srcOrd="5" destOrd="0" presId="urn:microsoft.com/office/officeart/2009/3/layout/HorizontalOrganizationChart"/>
    <dgm:cxn modelId="{42BD9684-A62B-40B1-B079-54A3008B112E}" type="presParOf" srcId="{E373D0D1-0A7E-4EE0-AD76-9739DEDF533C}" destId="{9FF1FC1F-1F41-4D4E-9709-AE04A84A7D6F}" srcOrd="0" destOrd="0" presId="urn:microsoft.com/office/officeart/2009/3/layout/HorizontalOrganizationChart"/>
    <dgm:cxn modelId="{51822AC7-E8CD-4C38-9D4D-593E6371D1A9}" type="presParOf" srcId="{9FF1FC1F-1F41-4D4E-9709-AE04A84A7D6F}" destId="{B74FC71A-B7FA-4E50-982C-73CC648ED309}" srcOrd="0" destOrd="0" presId="urn:microsoft.com/office/officeart/2009/3/layout/HorizontalOrganizationChart"/>
    <dgm:cxn modelId="{B22F92F9-5156-421D-BB8A-11E4FA94072E}" type="presParOf" srcId="{9FF1FC1F-1F41-4D4E-9709-AE04A84A7D6F}" destId="{51D24A1E-BAE7-4D45-ABAD-AD823C471298}" srcOrd="1" destOrd="0" presId="urn:microsoft.com/office/officeart/2009/3/layout/HorizontalOrganizationChart"/>
    <dgm:cxn modelId="{B50CEDE8-027B-4F6D-B440-75615AD992B1}" type="presParOf" srcId="{E373D0D1-0A7E-4EE0-AD76-9739DEDF533C}" destId="{763266FA-1A87-461F-A187-BC9223359EB0}" srcOrd="1" destOrd="0" presId="urn:microsoft.com/office/officeart/2009/3/layout/HorizontalOrganizationChart"/>
    <dgm:cxn modelId="{141F8D23-265C-46DD-83CC-0B2400885E9A}" type="presParOf" srcId="{E373D0D1-0A7E-4EE0-AD76-9739DEDF533C}" destId="{3382301A-712D-47AC-9B43-74EA8AFEF41F}" srcOrd="2" destOrd="0" presId="urn:microsoft.com/office/officeart/2009/3/layout/HorizontalOrganizationChart"/>
    <dgm:cxn modelId="{DFA775A9-95B5-4A1F-B28B-F99CEF5C2625}" type="presParOf" srcId="{3E8BB302-CCA4-4060-9431-D19A93E1432A}" destId="{BF97EBBB-4F06-4620-9CB2-7BCA1BBF2DE9}" srcOrd="6" destOrd="0" presId="urn:microsoft.com/office/officeart/2009/3/layout/HorizontalOrganizationChart"/>
    <dgm:cxn modelId="{DEA81AB8-B9A6-494A-B448-FAC281A10156}" type="presParOf" srcId="{3E8BB302-CCA4-4060-9431-D19A93E1432A}" destId="{6064AFAF-C3C7-4BBE-A8A9-07BA3D9FAA4A}" srcOrd="7" destOrd="0" presId="urn:microsoft.com/office/officeart/2009/3/layout/HorizontalOrganizationChart"/>
    <dgm:cxn modelId="{8F5A6ED6-A8C5-4E32-820E-CF639E1947F8}" type="presParOf" srcId="{6064AFAF-C3C7-4BBE-A8A9-07BA3D9FAA4A}" destId="{62FD47ED-22E5-4CAF-A10B-A2A39B3AB1E5}" srcOrd="0" destOrd="0" presId="urn:microsoft.com/office/officeart/2009/3/layout/HorizontalOrganizationChart"/>
    <dgm:cxn modelId="{F033CA2F-746B-49AD-8496-86965469CE2E}" type="presParOf" srcId="{62FD47ED-22E5-4CAF-A10B-A2A39B3AB1E5}" destId="{DDB6002E-3BB5-4623-BD1A-5354835F49C7}" srcOrd="0" destOrd="0" presId="urn:microsoft.com/office/officeart/2009/3/layout/HorizontalOrganizationChart"/>
    <dgm:cxn modelId="{F31ECB7C-DFE4-4814-A27A-BC77538F71BC}" type="presParOf" srcId="{62FD47ED-22E5-4CAF-A10B-A2A39B3AB1E5}" destId="{495453E7-172D-4846-9EA9-17F67F4448F8}" srcOrd="1" destOrd="0" presId="urn:microsoft.com/office/officeart/2009/3/layout/HorizontalOrganizationChart"/>
    <dgm:cxn modelId="{752543D9-8A63-4B37-BCC5-250E1907A587}" type="presParOf" srcId="{6064AFAF-C3C7-4BBE-A8A9-07BA3D9FAA4A}" destId="{C8607CDF-F463-4D02-9195-34F85133A696}" srcOrd="1" destOrd="0" presId="urn:microsoft.com/office/officeart/2009/3/layout/HorizontalOrganizationChart"/>
    <dgm:cxn modelId="{CDFD0127-7923-430C-A93B-AD95FC908B92}" type="presParOf" srcId="{6064AFAF-C3C7-4BBE-A8A9-07BA3D9FAA4A}" destId="{85FE42F1-3CA9-4DC1-BC98-8ED460FE21D0}" srcOrd="2" destOrd="0" presId="urn:microsoft.com/office/officeart/2009/3/layout/HorizontalOrganizationChart"/>
    <dgm:cxn modelId="{1C2399FE-0015-4D36-980E-D01126545BBA}" type="presParOf" srcId="{3E8BB302-CCA4-4060-9431-D19A93E1432A}" destId="{E800EE36-61A5-4BF0-A046-6D6AB3E24202}" srcOrd="8" destOrd="0" presId="urn:microsoft.com/office/officeart/2009/3/layout/HorizontalOrganizationChart"/>
    <dgm:cxn modelId="{AE098618-D210-45E2-9D11-688F4F17FDC4}" type="presParOf" srcId="{3E8BB302-CCA4-4060-9431-D19A93E1432A}" destId="{0CE83A6F-79B3-4B96-A64F-B5FF8E3AA2DB}" srcOrd="9" destOrd="0" presId="urn:microsoft.com/office/officeart/2009/3/layout/HorizontalOrganizationChart"/>
    <dgm:cxn modelId="{F745D7E2-9499-4A01-9B9D-0069AAB85C0D}" type="presParOf" srcId="{0CE83A6F-79B3-4B96-A64F-B5FF8E3AA2DB}" destId="{0986995B-3622-4F15-8CBA-6FF0D6684166}" srcOrd="0" destOrd="0" presId="urn:microsoft.com/office/officeart/2009/3/layout/HorizontalOrganizationChart"/>
    <dgm:cxn modelId="{E7B6FB8F-D19D-4DA9-ABE6-C090A02F2F1E}" type="presParOf" srcId="{0986995B-3622-4F15-8CBA-6FF0D6684166}" destId="{4FD3AE7C-526D-4D13-8E37-6BBE64FF81DD}" srcOrd="0" destOrd="0" presId="urn:microsoft.com/office/officeart/2009/3/layout/HorizontalOrganizationChart"/>
    <dgm:cxn modelId="{4F12EA71-D4AB-45D7-A395-4C64ACD7164B}" type="presParOf" srcId="{0986995B-3622-4F15-8CBA-6FF0D6684166}" destId="{A93B2A63-C6B2-46C2-B46D-578C65D783EA}" srcOrd="1" destOrd="0" presId="urn:microsoft.com/office/officeart/2009/3/layout/HorizontalOrganizationChart"/>
    <dgm:cxn modelId="{125E5F3D-038E-4F1C-B781-3F2C3990B236}" type="presParOf" srcId="{0CE83A6F-79B3-4B96-A64F-B5FF8E3AA2DB}" destId="{5BA1ABBC-F0B5-4047-9965-12EFA567F5BA}" srcOrd="1" destOrd="0" presId="urn:microsoft.com/office/officeart/2009/3/layout/HorizontalOrganizationChart"/>
    <dgm:cxn modelId="{4D6F3527-0873-44A5-AED5-CBCD2CF58C49}" type="presParOf" srcId="{0CE83A6F-79B3-4B96-A64F-B5FF8E3AA2DB}" destId="{30A63DD3-7944-445B-AC91-BE4D9B51C7A9}" srcOrd="2" destOrd="0" presId="urn:microsoft.com/office/officeart/2009/3/layout/HorizontalOrganizationChart"/>
    <dgm:cxn modelId="{BCAE8F35-BC9E-4D23-BBFA-B3FA4E56EA12}" type="presParOf" srcId="{65DD2E98-1AF6-42A6-B3F5-6F28BF0504EA}" destId="{F626D5F1-49ED-4BB5-B03F-4E8FE06E0EAF}" srcOrd="2" destOrd="0" presId="urn:microsoft.com/office/officeart/2009/3/layout/HorizontalOrganizationChart"/>
    <dgm:cxn modelId="{8B933456-4566-4308-ACCE-7D5097717752}" type="presParOf" srcId="{A9571F63-AE82-4CD3-A9A1-BD645C4D9451}" destId="{53920240-CA7D-41B0-BAA6-8FE050BA981A}" srcOrd="2" destOrd="0" presId="urn:microsoft.com/office/officeart/2009/3/layout/HorizontalOrganizationChart"/>
    <dgm:cxn modelId="{B8AE5F9C-BE5E-4091-9485-828AE0E40775}" type="presParOf" srcId="{A9571F63-AE82-4CD3-A9A1-BD645C4D9451}" destId="{15F7C649-91C9-44B8-AA31-C4BAC4628C6B}" srcOrd="3" destOrd="0" presId="urn:microsoft.com/office/officeart/2009/3/layout/HorizontalOrganizationChart"/>
    <dgm:cxn modelId="{362E16CD-EA8E-4470-B93C-E6AF3AEE5028}" type="presParOf" srcId="{15F7C649-91C9-44B8-AA31-C4BAC4628C6B}" destId="{8356210A-E25D-469D-90F2-DA9564DF8833}" srcOrd="0" destOrd="0" presId="urn:microsoft.com/office/officeart/2009/3/layout/HorizontalOrganizationChart"/>
    <dgm:cxn modelId="{9BE807E8-E9E4-43E8-BDC5-299BDFB48D86}" type="presParOf" srcId="{8356210A-E25D-469D-90F2-DA9564DF8833}" destId="{B8092327-A20E-4674-82CE-7EBBBB4C33B8}" srcOrd="0" destOrd="0" presId="urn:microsoft.com/office/officeart/2009/3/layout/HorizontalOrganizationChart"/>
    <dgm:cxn modelId="{B3960ED3-CCFA-4E0A-A203-6E69CCDF7471}" type="presParOf" srcId="{8356210A-E25D-469D-90F2-DA9564DF8833}" destId="{D1744BB8-8338-4453-8C17-DDAD535DD463}" srcOrd="1" destOrd="0" presId="urn:microsoft.com/office/officeart/2009/3/layout/HorizontalOrganizationChart"/>
    <dgm:cxn modelId="{5914E508-CA00-4582-87D3-6D6F4A8F9D5E}" type="presParOf" srcId="{15F7C649-91C9-44B8-AA31-C4BAC4628C6B}" destId="{E90778BB-70D1-4873-995B-1EFAF096A394}" srcOrd="1" destOrd="0" presId="urn:microsoft.com/office/officeart/2009/3/layout/HorizontalOrganizationChart"/>
    <dgm:cxn modelId="{6481ACA7-6BA1-4B11-9D60-F604B78B3B16}" type="presParOf" srcId="{E90778BB-70D1-4873-995B-1EFAF096A394}" destId="{2A0C1388-EACD-4FD1-B6AA-D4B6206E8B30}" srcOrd="0" destOrd="0" presId="urn:microsoft.com/office/officeart/2009/3/layout/HorizontalOrganizationChart"/>
    <dgm:cxn modelId="{8910FC25-C0C7-4867-8CC2-A6C2D19256B9}" type="presParOf" srcId="{E90778BB-70D1-4873-995B-1EFAF096A394}" destId="{F0D75C3F-3726-4AF2-97FD-2A7B09557CDA}" srcOrd="1" destOrd="0" presId="urn:microsoft.com/office/officeart/2009/3/layout/HorizontalOrganizationChart"/>
    <dgm:cxn modelId="{D21025F5-FC2A-4C72-ADFB-3F02C13EAF1B}" type="presParOf" srcId="{F0D75C3F-3726-4AF2-97FD-2A7B09557CDA}" destId="{AAE6BF93-DF33-40D3-8D25-4FC23C9F024E}" srcOrd="0" destOrd="0" presId="urn:microsoft.com/office/officeart/2009/3/layout/HorizontalOrganizationChart"/>
    <dgm:cxn modelId="{3EC2EA1D-FC47-4726-B13C-F82EB6BF22F4}" type="presParOf" srcId="{AAE6BF93-DF33-40D3-8D25-4FC23C9F024E}" destId="{3C588C7A-2522-4869-AC35-7823F3796E39}" srcOrd="0" destOrd="0" presId="urn:microsoft.com/office/officeart/2009/3/layout/HorizontalOrganizationChart"/>
    <dgm:cxn modelId="{B893FEC7-C381-47BE-846E-19EB0414E4F6}" type="presParOf" srcId="{AAE6BF93-DF33-40D3-8D25-4FC23C9F024E}" destId="{C46FFBF4-62CC-4D85-A715-337E0486D935}" srcOrd="1" destOrd="0" presId="urn:microsoft.com/office/officeart/2009/3/layout/HorizontalOrganizationChart"/>
    <dgm:cxn modelId="{CD93B025-623E-4A42-8D24-615F06A56BE9}" type="presParOf" srcId="{F0D75C3F-3726-4AF2-97FD-2A7B09557CDA}" destId="{355832BA-B8D0-47D8-BFD5-4DBF5D2C6589}" srcOrd="1" destOrd="0" presId="urn:microsoft.com/office/officeart/2009/3/layout/HorizontalOrganizationChart"/>
    <dgm:cxn modelId="{81E24E50-9EC6-45DF-A224-95775038C507}" type="presParOf" srcId="{F0D75C3F-3726-4AF2-97FD-2A7B09557CDA}" destId="{091649C6-7C59-4EB1-946F-89242D6F4718}" srcOrd="2" destOrd="0" presId="urn:microsoft.com/office/officeart/2009/3/layout/HorizontalOrganizationChart"/>
    <dgm:cxn modelId="{E04273D5-90AD-422E-B63A-BC82CBA2CED5}" type="presParOf" srcId="{E90778BB-70D1-4873-995B-1EFAF096A394}" destId="{D71C21EC-641F-4B50-958D-DE3DA52525E7}" srcOrd="2" destOrd="0" presId="urn:microsoft.com/office/officeart/2009/3/layout/HorizontalOrganizationChart"/>
    <dgm:cxn modelId="{086A3F66-AD09-4326-899D-B046AED7C948}" type="presParOf" srcId="{E90778BB-70D1-4873-995B-1EFAF096A394}" destId="{F60C53AF-8F7E-4F2A-9CBD-F10FF630B1C9}" srcOrd="3" destOrd="0" presId="urn:microsoft.com/office/officeart/2009/3/layout/HorizontalOrganizationChart"/>
    <dgm:cxn modelId="{8CE366AE-FAC0-45FF-B19A-72BC45AD6347}" type="presParOf" srcId="{F60C53AF-8F7E-4F2A-9CBD-F10FF630B1C9}" destId="{DD93DD90-9F5A-45BB-A98B-DC65F9D54C3F}" srcOrd="0" destOrd="0" presId="urn:microsoft.com/office/officeart/2009/3/layout/HorizontalOrganizationChart"/>
    <dgm:cxn modelId="{D820986A-F9C0-4253-A5C2-C46C4822AC17}" type="presParOf" srcId="{DD93DD90-9F5A-45BB-A98B-DC65F9D54C3F}" destId="{4D3663F6-C85A-47D1-A499-9F5ADFEFE84A}" srcOrd="0" destOrd="0" presId="urn:microsoft.com/office/officeart/2009/3/layout/HorizontalOrganizationChart"/>
    <dgm:cxn modelId="{9BC9CB79-91F4-4594-9EAC-7AA580A8424D}" type="presParOf" srcId="{DD93DD90-9F5A-45BB-A98B-DC65F9D54C3F}" destId="{C2B269D7-F9AB-4FB7-A8EC-364FE55BCE76}" srcOrd="1" destOrd="0" presId="urn:microsoft.com/office/officeart/2009/3/layout/HorizontalOrganizationChart"/>
    <dgm:cxn modelId="{824B9786-5980-4CE4-9785-2E4F631E1758}" type="presParOf" srcId="{F60C53AF-8F7E-4F2A-9CBD-F10FF630B1C9}" destId="{7CB95E2A-3688-46EC-889E-23E5A33C1189}" srcOrd="1" destOrd="0" presId="urn:microsoft.com/office/officeart/2009/3/layout/HorizontalOrganizationChart"/>
    <dgm:cxn modelId="{33D64AB5-000B-4B80-AFF2-36849E371322}" type="presParOf" srcId="{F60C53AF-8F7E-4F2A-9CBD-F10FF630B1C9}" destId="{CE905D31-19F5-4AAA-BAA5-1BC0D06AF0C0}" srcOrd="2" destOrd="0" presId="urn:microsoft.com/office/officeart/2009/3/layout/HorizontalOrganizationChart"/>
    <dgm:cxn modelId="{35700329-5F15-478B-AA3A-45738726F0F4}" type="presParOf" srcId="{E90778BB-70D1-4873-995B-1EFAF096A394}" destId="{352AA86C-15A9-4666-B3E9-6B1982DB4AB6}" srcOrd="4" destOrd="0" presId="urn:microsoft.com/office/officeart/2009/3/layout/HorizontalOrganizationChart"/>
    <dgm:cxn modelId="{37556EDF-D706-4802-A747-2B17E91FDCC3}" type="presParOf" srcId="{E90778BB-70D1-4873-995B-1EFAF096A394}" destId="{BB9DAAEA-217C-45A3-84EE-678BF9A9A647}" srcOrd="5" destOrd="0" presId="urn:microsoft.com/office/officeart/2009/3/layout/HorizontalOrganizationChart"/>
    <dgm:cxn modelId="{DA42A0BF-2994-4A38-853E-9D9694BD7BE9}" type="presParOf" srcId="{BB9DAAEA-217C-45A3-84EE-678BF9A9A647}" destId="{D7D077EC-0DF4-4900-8213-10E6D55CEB2C}" srcOrd="0" destOrd="0" presId="urn:microsoft.com/office/officeart/2009/3/layout/HorizontalOrganizationChart"/>
    <dgm:cxn modelId="{B6F7635D-DFE8-4BDC-9465-4222548EB3AF}" type="presParOf" srcId="{D7D077EC-0DF4-4900-8213-10E6D55CEB2C}" destId="{242F9D5E-986C-4B53-9FF8-F2AD4A836B83}" srcOrd="0" destOrd="0" presId="urn:microsoft.com/office/officeart/2009/3/layout/HorizontalOrganizationChart"/>
    <dgm:cxn modelId="{436348D3-899D-4FAB-8D28-8CB3FE70C117}" type="presParOf" srcId="{D7D077EC-0DF4-4900-8213-10E6D55CEB2C}" destId="{BA2AA2FF-6F59-42BA-8515-EF6D629BF81C}" srcOrd="1" destOrd="0" presId="urn:microsoft.com/office/officeart/2009/3/layout/HorizontalOrganizationChart"/>
    <dgm:cxn modelId="{58238EA0-2A96-47F1-A700-02D14D7C87CF}" type="presParOf" srcId="{BB9DAAEA-217C-45A3-84EE-678BF9A9A647}" destId="{D89C2833-0F69-4B0C-B856-F4EC45418AE6}" srcOrd="1" destOrd="0" presId="urn:microsoft.com/office/officeart/2009/3/layout/HorizontalOrganizationChart"/>
    <dgm:cxn modelId="{CB11CFCC-B393-462E-9987-AAE1169CE678}" type="presParOf" srcId="{BB9DAAEA-217C-45A3-84EE-678BF9A9A647}" destId="{56794339-8627-4D74-BC89-7B399F7C2AC1}" srcOrd="2" destOrd="0" presId="urn:microsoft.com/office/officeart/2009/3/layout/HorizontalOrganizationChart"/>
    <dgm:cxn modelId="{C9716EA9-0DD9-4CD8-A72E-8BCC9DB2C8BE}" type="presParOf" srcId="{15F7C649-91C9-44B8-AA31-C4BAC4628C6B}" destId="{C2C89300-57DD-41AD-98BD-7360B63DBAB4}" srcOrd="2" destOrd="0" presId="urn:microsoft.com/office/officeart/2009/3/layout/HorizontalOrganizationChart"/>
    <dgm:cxn modelId="{6C038A53-245B-4157-8726-3F59B1E99B28}" type="presParOf" srcId="{9AF42B8A-0582-41BD-B6F0-3A779D44ADB5}" destId="{6596EFF2-7EC5-46DF-B14A-CC67912D5AE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A7239D-FB4D-4CE4-B135-63CC878CFFC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4B188E-06C9-4EC9-B797-54FC0D54FFA6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>
          <a:glow rad="13462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অপুষ্টিজনিত রোগের লক্ষণ</a:t>
          </a:r>
          <a:endParaRPr lang="en-US" sz="36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412329-9C5C-486E-9075-A3EA5BC52D1F}" type="parTrans" cxnId="{5136DD20-7B82-4832-91D4-C86BFDCD62AE}">
      <dgm:prSet/>
      <dgm:spPr/>
      <dgm:t>
        <a:bodyPr/>
        <a:lstStyle/>
        <a:p>
          <a:endParaRPr lang="en-US"/>
        </a:p>
      </dgm:t>
    </dgm:pt>
    <dgm:pt modelId="{50A09BBE-0C98-48B6-931F-21EC4299DB18}" type="sibTrans" cxnId="{5136DD20-7B82-4832-91D4-C86BFDCD62AE}">
      <dgm:prSet/>
      <dgm:spPr/>
      <dgm:t>
        <a:bodyPr/>
        <a:lstStyle/>
        <a:p>
          <a:endParaRPr lang="en-US"/>
        </a:p>
      </dgm:t>
    </dgm:pt>
    <dgm:pt modelId="{F79355E0-EA3E-4029-8141-04A2612F7DD7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দৃষ্টিশক্তি কমে যাওয়া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0B0D13-ABD1-4306-B307-359C3A2E2A75}" type="parTrans" cxnId="{A5A71FD7-F944-4614-8F59-1978CC8C2518}">
      <dgm:prSet/>
      <dgm:spPr/>
      <dgm:t>
        <a:bodyPr/>
        <a:lstStyle/>
        <a:p>
          <a:endParaRPr lang="en-US"/>
        </a:p>
      </dgm:t>
    </dgm:pt>
    <dgm:pt modelId="{70C1B0D8-8D9B-47C7-96F7-9FBCC187C5A5}" type="sibTrans" cxnId="{A5A71FD7-F944-4614-8F59-1978CC8C2518}">
      <dgm:prSet/>
      <dgm:spPr/>
      <dgm:t>
        <a:bodyPr/>
        <a:lstStyle/>
        <a:p>
          <a:endParaRPr lang="en-US"/>
        </a:p>
      </dgm:t>
    </dgm:pt>
    <dgm:pt modelId="{156804B8-E7D4-43CC-9A1E-300683AA8FEB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দৈহিক বৃদ্ধি না হওয়া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FCB6E6-182B-45CE-B6EF-A4E7A059AFDB}" type="parTrans" cxnId="{1B9B6008-1AAD-4592-894C-8D1CBDDDBE32}">
      <dgm:prSet/>
      <dgm:spPr/>
      <dgm:t>
        <a:bodyPr/>
        <a:lstStyle/>
        <a:p>
          <a:endParaRPr lang="en-US"/>
        </a:p>
      </dgm:t>
    </dgm:pt>
    <dgm:pt modelId="{8B941094-892E-4BDE-994E-04D3D100BB0B}" type="sibTrans" cxnId="{1B9B6008-1AAD-4592-894C-8D1CBDDDBE32}">
      <dgm:prSet/>
      <dgm:spPr/>
      <dgm:t>
        <a:bodyPr/>
        <a:lstStyle/>
        <a:p>
          <a:endParaRPr lang="en-US"/>
        </a:p>
      </dgm:t>
    </dgm:pt>
    <dgm:pt modelId="{546EF05F-8360-49AF-8DFC-72E98476C767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ত্বক অমসৃণ হওয়া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A5714A-F161-4C5E-9F14-BEEBDFDCED9D}" type="parTrans" cxnId="{5EFAF473-B341-40F9-BAF4-F4A971E01057}">
      <dgm:prSet/>
      <dgm:spPr/>
      <dgm:t>
        <a:bodyPr/>
        <a:lstStyle/>
        <a:p>
          <a:endParaRPr lang="en-US"/>
        </a:p>
      </dgm:t>
    </dgm:pt>
    <dgm:pt modelId="{60EE7A5E-DA30-4E06-9D0A-7B0B4C64A193}" type="sibTrans" cxnId="{5EFAF473-B341-40F9-BAF4-F4A971E01057}">
      <dgm:prSet/>
      <dgm:spPr/>
      <dgm:t>
        <a:bodyPr/>
        <a:lstStyle/>
        <a:p>
          <a:endParaRPr lang="en-US"/>
        </a:p>
      </dgm:t>
    </dgm:pt>
    <dgm:pt modelId="{FEA35336-8271-424C-A42B-45F56ECF4A5B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দেরিতে দাঁত ওঠা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465627-C738-437F-9939-51532BE39914}" type="parTrans" cxnId="{6A2DD132-9B64-420C-A99C-E660864E4233}">
      <dgm:prSet/>
      <dgm:spPr/>
      <dgm:t>
        <a:bodyPr/>
        <a:lstStyle/>
        <a:p>
          <a:endParaRPr lang="en-US"/>
        </a:p>
      </dgm:t>
    </dgm:pt>
    <dgm:pt modelId="{14D9EE01-4F40-4A1B-A33F-F3499B661741}" type="sibTrans" cxnId="{6A2DD132-9B64-420C-A99C-E660864E4233}">
      <dgm:prSet/>
      <dgm:spPr/>
      <dgm:t>
        <a:bodyPr/>
        <a:lstStyle/>
        <a:p>
          <a:endParaRPr lang="en-US"/>
        </a:p>
      </dgm:t>
    </dgm:pt>
    <dgm:pt modelId="{867C12F0-3160-467D-8195-3493FBD25208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হাড় বেঁকে যাওয়া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2E795E-96D4-44EE-AEF2-DF6370E2565B}" type="parTrans" cxnId="{F7E23992-44FB-4935-8856-F5AA1D9F920C}">
      <dgm:prSet/>
      <dgm:spPr/>
      <dgm:t>
        <a:bodyPr/>
        <a:lstStyle/>
        <a:p>
          <a:endParaRPr lang="en-US"/>
        </a:p>
      </dgm:t>
    </dgm:pt>
    <dgm:pt modelId="{A5D86CBA-9C37-4FDE-82C5-CDD978582AAF}" type="sibTrans" cxnId="{F7E23992-44FB-4935-8856-F5AA1D9F920C}">
      <dgm:prSet/>
      <dgm:spPr/>
      <dgm:t>
        <a:bodyPr/>
        <a:lstStyle/>
        <a:p>
          <a:endParaRPr lang="en-US"/>
        </a:p>
      </dgm:t>
    </dgm:pt>
    <dgm:pt modelId="{6959C8C9-2223-4C96-A493-0E91E519F94D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মিল্ক ফিভার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28FE23-430A-4FF6-B1B7-D3B012B14016}" type="parTrans" cxnId="{80A1BA23-2624-4FA5-AB0E-6E5710A8BC1C}">
      <dgm:prSet/>
      <dgm:spPr/>
      <dgm:t>
        <a:bodyPr/>
        <a:lstStyle/>
        <a:p>
          <a:endParaRPr lang="en-US"/>
        </a:p>
      </dgm:t>
    </dgm:pt>
    <dgm:pt modelId="{4990C9E8-F4A4-43D6-B680-E154D405CABD}" type="sibTrans" cxnId="{80A1BA23-2624-4FA5-AB0E-6E5710A8BC1C}">
      <dgm:prSet/>
      <dgm:spPr/>
      <dgm:t>
        <a:bodyPr/>
        <a:lstStyle/>
        <a:p>
          <a:endParaRPr lang="en-US"/>
        </a:p>
      </dgm:t>
    </dgm:pt>
    <dgm:pt modelId="{B24C3705-E876-4C6F-AC05-281A54A02414}" type="pres">
      <dgm:prSet presAssocID="{5FA7239D-FB4D-4CE4-B135-63CC878CFFC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CE61D7-F87D-45D6-B672-363B4AAD806F}" type="pres">
      <dgm:prSet presAssocID="{204B188E-06C9-4EC9-B797-54FC0D54FFA6}" presName="centerShape" presStyleLbl="node0" presStyleIdx="0" presStyleCnt="1" custScaleX="181916" custScaleY="71949" custLinFactNeighborX="6516" custLinFactNeighborY="-5495"/>
      <dgm:spPr/>
      <dgm:t>
        <a:bodyPr/>
        <a:lstStyle/>
        <a:p>
          <a:endParaRPr lang="en-US"/>
        </a:p>
      </dgm:t>
    </dgm:pt>
    <dgm:pt modelId="{736A477B-7566-4D25-A839-8163E1A10D1C}" type="pres">
      <dgm:prSet presAssocID="{410B0D13-ABD1-4306-B307-359C3A2E2A75}" presName="Name9" presStyleLbl="parChTrans1D2" presStyleIdx="0" presStyleCnt="6"/>
      <dgm:spPr/>
      <dgm:t>
        <a:bodyPr/>
        <a:lstStyle/>
        <a:p>
          <a:endParaRPr lang="en-US"/>
        </a:p>
      </dgm:t>
    </dgm:pt>
    <dgm:pt modelId="{34F3017C-E7EF-4574-9BD2-26E6469DA3F1}" type="pres">
      <dgm:prSet presAssocID="{410B0D13-ABD1-4306-B307-359C3A2E2A75}" presName="connTx" presStyleLbl="parChTrans1D2" presStyleIdx="0" presStyleCnt="6"/>
      <dgm:spPr/>
      <dgm:t>
        <a:bodyPr/>
        <a:lstStyle/>
        <a:p>
          <a:endParaRPr lang="en-US"/>
        </a:p>
      </dgm:t>
    </dgm:pt>
    <dgm:pt modelId="{93357484-9F0E-4B72-B7B8-5E85F6177750}" type="pres">
      <dgm:prSet presAssocID="{F79355E0-EA3E-4029-8141-04A2612F7DD7}" presName="node" presStyleLbl="node1" presStyleIdx="0" presStyleCnt="6" custScaleX="211431" custScaleY="33318" custRadScaleRad="122966" custRadScaleInc="128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726F9EE-D499-49A9-992E-ADB62704764A}" type="pres">
      <dgm:prSet presAssocID="{1BFCB6E6-182B-45CE-B6EF-A4E7A059AFDB}" presName="Name9" presStyleLbl="parChTrans1D2" presStyleIdx="1" presStyleCnt="6"/>
      <dgm:spPr/>
      <dgm:t>
        <a:bodyPr/>
        <a:lstStyle/>
        <a:p>
          <a:endParaRPr lang="en-US"/>
        </a:p>
      </dgm:t>
    </dgm:pt>
    <dgm:pt modelId="{738B91EA-449F-4545-80AB-8AA71598411B}" type="pres">
      <dgm:prSet presAssocID="{1BFCB6E6-182B-45CE-B6EF-A4E7A059AFDB}" presName="connTx" presStyleLbl="parChTrans1D2" presStyleIdx="1" presStyleCnt="6"/>
      <dgm:spPr/>
      <dgm:t>
        <a:bodyPr/>
        <a:lstStyle/>
        <a:p>
          <a:endParaRPr lang="en-US"/>
        </a:p>
      </dgm:t>
    </dgm:pt>
    <dgm:pt modelId="{00D60667-78D0-45E1-B3F9-AB30B93CD39B}" type="pres">
      <dgm:prSet presAssocID="{156804B8-E7D4-43CC-9A1E-300683AA8FEB}" presName="node" presStyleLbl="node1" presStyleIdx="1" presStyleCnt="6" custScaleX="207176" custScaleY="38699" custRadScaleRad="192384" custRadScaleInc="568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0145419-5266-4A90-AB3D-711673B0196D}" type="pres">
      <dgm:prSet presAssocID="{A5A5714A-F161-4C5E-9F14-BEEBDFDCED9D}" presName="Name9" presStyleLbl="parChTrans1D2" presStyleIdx="2" presStyleCnt="6"/>
      <dgm:spPr/>
      <dgm:t>
        <a:bodyPr/>
        <a:lstStyle/>
        <a:p>
          <a:endParaRPr lang="en-US"/>
        </a:p>
      </dgm:t>
    </dgm:pt>
    <dgm:pt modelId="{11FA743F-1970-4D2F-AD3F-CA63C476F79C}" type="pres">
      <dgm:prSet presAssocID="{A5A5714A-F161-4C5E-9F14-BEEBDFDCED9D}" presName="connTx" presStyleLbl="parChTrans1D2" presStyleIdx="2" presStyleCnt="6"/>
      <dgm:spPr/>
      <dgm:t>
        <a:bodyPr/>
        <a:lstStyle/>
        <a:p>
          <a:endParaRPr lang="en-US"/>
        </a:p>
      </dgm:t>
    </dgm:pt>
    <dgm:pt modelId="{EFB5306B-9CA8-418A-9E28-859270D8D3FD}" type="pres">
      <dgm:prSet presAssocID="{546EF05F-8360-49AF-8DFC-72E98476C767}" presName="node" presStyleLbl="node1" presStyleIdx="2" presStyleCnt="6" custScaleX="168537" custScaleY="37057" custRadScaleRad="191792" custRadScaleInc="-6204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82ED8EE-978B-4276-B624-BDC4BD09F717}" type="pres">
      <dgm:prSet presAssocID="{F5465627-C738-437F-9939-51532BE39914}" presName="Name9" presStyleLbl="parChTrans1D2" presStyleIdx="3" presStyleCnt="6"/>
      <dgm:spPr/>
      <dgm:t>
        <a:bodyPr/>
        <a:lstStyle/>
        <a:p>
          <a:endParaRPr lang="en-US"/>
        </a:p>
      </dgm:t>
    </dgm:pt>
    <dgm:pt modelId="{DDE29628-E4B9-4D27-AE9A-239F6CBAB2DB}" type="pres">
      <dgm:prSet presAssocID="{F5465627-C738-437F-9939-51532BE39914}" presName="connTx" presStyleLbl="parChTrans1D2" presStyleIdx="3" presStyleCnt="6"/>
      <dgm:spPr/>
      <dgm:t>
        <a:bodyPr/>
        <a:lstStyle/>
        <a:p>
          <a:endParaRPr lang="en-US"/>
        </a:p>
      </dgm:t>
    </dgm:pt>
    <dgm:pt modelId="{ADB94FD0-C105-40A3-9B07-DED439ABEE4F}" type="pres">
      <dgm:prSet presAssocID="{FEA35336-8271-424C-A42B-45F56ECF4A5B}" presName="node" presStyleLbl="node1" presStyleIdx="3" presStyleCnt="6" custScaleX="214713" custScaleY="35458" custRadScaleRad="46222" custRadScaleInc="-545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38FDCE2-D232-44E2-8D04-D5E2C5A8DA20}" type="pres">
      <dgm:prSet presAssocID="{A12E795E-96D4-44EE-AEF2-DF6370E2565B}" presName="Name9" presStyleLbl="parChTrans1D2" presStyleIdx="4" presStyleCnt="6"/>
      <dgm:spPr/>
      <dgm:t>
        <a:bodyPr/>
        <a:lstStyle/>
        <a:p>
          <a:endParaRPr lang="en-US"/>
        </a:p>
      </dgm:t>
    </dgm:pt>
    <dgm:pt modelId="{6CDD53C2-9002-4DB9-9D1D-01141FE70751}" type="pres">
      <dgm:prSet presAssocID="{A12E795E-96D4-44EE-AEF2-DF6370E2565B}" presName="connTx" presStyleLbl="parChTrans1D2" presStyleIdx="4" presStyleCnt="6"/>
      <dgm:spPr/>
      <dgm:t>
        <a:bodyPr/>
        <a:lstStyle/>
        <a:p>
          <a:endParaRPr lang="en-US"/>
        </a:p>
      </dgm:t>
    </dgm:pt>
    <dgm:pt modelId="{5C98D465-319A-4B4A-8837-265061C5D3C0}" type="pres">
      <dgm:prSet presAssocID="{867C12F0-3160-467D-8195-3493FBD25208}" presName="node" presStyleLbl="node1" presStyleIdx="4" presStyleCnt="6" custScaleX="175368" custScaleY="36330" custRadScaleRad="190497" custRadScaleInc="5975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2BB52B9-F1DE-45CD-A717-EBF2DD83EC8F}" type="pres">
      <dgm:prSet presAssocID="{3028FE23-430A-4FF6-B1B7-D3B012B14016}" presName="Name9" presStyleLbl="parChTrans1D2" presStyleIdx="5" presStyleCnt="6"/>
      <dgm:spPr/>
      <dgm:t>
        <a:bodyPr/>
        <a:lstStyle/>
        <a:p>
          <a:endParaRPr lang="en-US"/>
        </a:p>
      </dgm:t>
    </dgm:pt>
    <dgm:pt modelId="{205FE6C6-F646-442D-941D-B1084D8C1C21}" type="pres">
      <dgm:prSet presAssocID="{3028FE23-430A-4FF6-B1B7-D3B012B14016}" presName="connTx" presStyleLbl="parChTrans1D2" presStyleIdx="5" presStyleCnt="6"/>
      <dgm:spPr/>
      <dgm:t>
        <a:bodyPr/>
        <a:lstStyle/>
        <a:p>
          <a:endParaRPr lang="en-US"/>
        </a:p>
      </dgm:t>
    </dgm:pt>
    <dgm:pt modelId="{089DCB59-BAFA-44B6-99C3-AE00541C1BA2}" type="pres">
      <dgm:prSet presAssocID="{6959C8C9-2223-4C96-A493-0E91E519F94D}" presName="node" presStyleLbl="node1" presStyleIdx="5" presStyleCnt="6" custScaleX="129896" custScaleY="40131" custRadScaleRad="207120" custRadScaleInc="-362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2E4980B-F50E-495A-9BA9-368D1A42B100}" type="presOf" srcId="{6959C8C9-2223-4C96-A493-0E91E519F94D}" destId="{089DCB59-BAFA-44B6-99C3-AE00541C1BA2}" srcOrd="0" destOrd="0" presId="urn:microsoft.com/office/officeart/2005/8/layout/radial1"/>
    <dgm:cxn modelId="{AA618ADB-BBF9-4708-88D6-96E1549A42F9}" type="presOf" srcId="{3028FE23-430A-4FF6-B1B7-D3B012B14016}" destId="{205FE6C6-F646-442D-941D-B1084D8C1C21}" srcOrd="1" destOrd="0" presId="urn:microsoft.com/office/officeart/2005/8/layout/radial1"/>
    <dgm:cxn modelId="{8990D1D2-CD2B-4180-A73A-14F5C1E13799}" type="presOf" srcId="{867C12F0-3160-467D-8195-3493FBD25208}" destId="{5C98D465-319A-4B4A-8837-265061C5D3C0}" srcOrd="0" destOrd="0" presId="urn:microsoft.com/office/officeart/2005/8/layout/radial1"/>
    <dgm:cxn modelId="{34EF0098-83A9-4AB5-8E18-CDB7698EF626}" type="presOf" srcId="{1BFCB6E6-182B-45CE-B6EF-A4E7A059AFDB}" destId="{738B91EA-449F-4545-80AB-8AA71598411B}" srcOrd="1" destOrd="0" presId="urn:microsoft.com/office/officeart/2005/8/layout/radial1"/>
    <dgm:cxn modelId="{C090B147-D8DC-4292-AF54-8DCDC95953EC}" type="presOf" srcId="{F79355E0-EA3E-4029-8141-04A2612F7DD7}" destId="{93357484-9F0E-4B72-B7B8-5E85F6177750}" srcOrd="0" destOrd="0" presId="urn:microsoft.com/office/officeart/2005/8/layout/radial1"/>
    <dgm:cxn modelId="{5EFAF473-B341-40F9-BAF4-F4A971E01057}" srcId="{204B188E-06C9-4EC9-B797-54FC0D54FFA6}" destId="{546EF05F-8360-49AF-8DFC-72E98476C767}" srcOrd="2" destOrd="0" parTransId="{A5A5714A-F161-4C5E-9F14-BEEBDFDCED9D}" sibTransId="{60EE7A5E-DA30-4E06-9D0A-7B0B4C64A193}"/>
    <dgm:cxn modelId="{1B9B6008-1AAD-4592-894C-8D1CBDDDBE32}" srcId="{204B188E-06C9-4EC9-B797-54FC0D54FFA6}" destId="{156804B8-E7D4-43CC-9A1E-300683AA8FEB}" srcOrd="1" destOrd="0" parTransId="{1BFCB6E6-182B-45CE-B6EF-A4E7A059AFDB}" sibTransId="{8B941094-892E-4BDE-994E-04D3D100BB0B}"/>
    <dgm:cxn modelId="{F7ABF192-E835-4F88-9E9D-2873B24079E1}" type="presOf" srcId="{A5A5714A-F161-4C5E-9F14-BEEBDFDCED9D}" destId="{20145419-5266-4A90-AB3D-711673B0196D}" srcOrd="0" destOrd="0" presId="urn:microsoft.com/office/officeart/2005/8/layout/radial1"/>
    <dgm:cxn modelId="{D331B1DA-BA8E-4FED-93C0-D6F9BADF2415}" type="presOf" srcId="{A5A5714A-F161-4C5E-9F14-BEEBDFDCED9D}" destId="{11FA743F-1970-4D2F-AD3F-CA63C476F79C}" srcOrd="1" destOrd="0" presId="urn:microsoft.com/office/officeart/2005/8/layout/radial1"/>
    <dgm:cxn modelId="{833772CB-102E-4C80-BFA2-ABF763085059}" type="presOf" srcId="{5FA7239D-FB4D-4CE4-B135-63CC878CFFCB}" destId="{B24C3705-E876-4C6F-AC05-281A54A02414}" srcOrd="0" destOrd="0" presId="urn:microsoft.com/office/officeart/2005/8/layout/radial1"/>
    <dgm:cxn modelId="{D4414C86-E1C4-4438-8C59-D9CDBD8D57BF}" type="presOf" srcId="{204B188E-06C9-4EC9-B797-54FC0D54FFA6}" destId="{E1CE61D7-F87D-45D6-B672-363B4AAD806F}" srcOrd="0" destOrd="0" presId="urn:microsoft.com/office/officeart/2005/8/layout/radial1"/>
    <dgm:cxn modelId="{C53A46A1-E96A-4763-A8BB-F4E66C7A2AAA}" type="presOf" srcId="{410B0D13-ABD1-4306-B307-359C3A2E2A75}" destId="{736A477B-7566-4D25-A839-8163E1A10D1C}" srcOrd="0" destOrd="0" presId="urn:microsoft.com/office/officeart/2005/8/layout/radial1"/>
    <dgm:cxn modelId="{E9EF6C11-8A2B-464B-A8C7-46032CBBC4AE}" type="presOf" srcId="{F5465627-C738-437F-9939-51532BE39914}" destId="{482ED8EE-978B-4276-B624-BDC4BD09F717}" srcOrd="0" destOrd="0" presId="urn:microsoft.com/office/officeart/2005/8/layout/radial1"/>
    <dgm:cxn modelId="{B0B81E63-09A2-4C21-A688-8FB5386D62EC}" type="presOf" srcId="{3028FE23-430A-4FF6-B1B7-D3B012B14016}" destId="{C2BB52B9-F1DE-45CD-A717-EBF2DD83EC8F}" srcOrd="0" destOrd="0" presId="urn:microsoft.com/office/officeart/2005/8/layout/radial1"/>
    <dgm:cxn modelId="{80A1BA23-2624-4FA5-AB0E-6E5710A8BC1C}" srcId="{204B188E-06C9-4EC9-B797-54FC0D54FFA6}" destId="{6959C8C9-2223-4C96-A493-0E91E519F94D}" srcOrd="5" destOrd="0" parTransId="{3028FE23-430A-4FF6-B1B7-D3B012B14016}" sibTransId="{4990C9E8-F4A4-43D6-B680-E154D405CABD}"/>
    <dgm:cxn modelId="{B444314E-88A6-495F-A004-8AFC33BBE052}" type="presOf" srcId="{156804B8-E7D4-43CC-9A1E-300683AA8FEB}" destId="{00D60667-78D0-45E1-B3F9-AB30B93CD39B}" srcOrd="0" destOrd="0" presId="urn:microsoft.com/office/officeart/2005/8/layout/radial1"/>
    <dgm:cxn modelId="{A5A71FD7-F944-4614-8F59-1978CC8C2518}" srcId="{204B188E-06C9-4EC9-B797-54FC0D54FFA6}" destId="{F79355E0-EA3E-4029-8141-04A2612F7DD7}" srcOrd="0" destOrd="0" parTransId="{410B0D13-ABD1-4306-B307-359C3A2E2A75}" sibTransId="{70C1B0D8-8D9B-47C7-96F7-9FBCC187C5A5}"/>
    <dgm:cxn modelId="{5136DD20-7B82-4832-91D4-C86BFDCD62AE}" srcId="{5FA7239D-FB4D-4CE4-B135-63CC878CFFCB}" destId="{204B188E-06C9-4EC9-B797-54FC0D54FFA6}" srcOrd="0" destOrd="0" parTransId="{2D412329-9C5C-486E-9075-A3EA5BC52D1F}" sibTransId="{50A09BBE-0C98-48B6-931F-21EC4299DB18}"/>
    <dgm:cxn modelId="{5AACEDE2-B4B0-4C58-BBEC-70A80C4B088F}" type="presOf" srcId="{F5465627-C738-437F-9939-51532BE39914}" destId="{DDE29628-E4B9-4D27-AE9A-239F6CBAB2DB}" srcOrd="1" destOrd="0" presId="urn:microsoft.com/office/officeart/2005/8/layout/radial1"/>
    <dgm:cxn modelId="{B8C0BFF8-EC02-4EE7-AC5A-ECB4A5746BA1}" type="presOf" srcId="{546EF05F-8360-49AF-8DFC-72E98476C767}" destId="{EFB5306B-9CA8-418A-9E28-859270D8D3FD}" srcOrd="0" destOrd="0" presId="urn:microsoft.com/office/officeart/2005/8/layout/radial1"/>
    <dgm:cxn modelId="{4C158BE4-5E54-4314-B4EC-D21851228663}" type="presOf" srcId="{A12E795E-96D4-44EE-AEF2-DF6370E2565B}" destId="{6CDD53C2-9002-4DB9-9D1D-01141FE70751}" srcOrd="1" destOrd="0" presId="urn:microsoft.com/office/officeart/2005/8/layout/radial1"/>
    <dgm:cxn modelId="{36149828-5BBA-4AA5-84CF-42EA71945523}" type="presOf" srcId="{A12E795E-96D4-44EE-AEF2-DF6370E2565B}" destId="{838FDCE2-D232-44E2-8D04-D5E2C5A8DA20}" srcOrd="0" destOrd="0" presId="urn:microsoft.com/office/officeart/2005/8/layout/radial1"/>
    <dgm:cxn modelId="{FE366346-A484-44E9-BDF3-178075E1D214}" type="presOf" srcId="{1BFCB6E6-182B-45CE-B6EF-A4E7A059AFDB}" destId="{2726F9EE-D499-49A9-992E-ADB62704764A}" srcOrd="0" destOrd="0" presId="urn:microsoft.com/office/officeart/2005/8/layout/radial1"/>
    <dgm:cxn modelId="{F7E23992-44FB-4935-8856-F5AA1D9F920C}" srcId="{204B188E-06C9-4EC9-B797-54FC0D54FFA6}" destId="{867C12F0-3160-467D-8195-3493FBD25208}" srcOrd="4" destOrd="0" parTransId="{A12E795E-96D4-44EE-AEF2-DF6370E2565B}" sibTransId="{A5D86CBA-9C37-4FDE-82C5-CDD978582AAF}"/>
    <dgm:cxn modelId="{6A2DD132-9B64-420C-A99C-E660864E4233}" srcId="{204B188E-06C9-4EC9-B797-54FC0D54FFA6}" destId="{FEA35336-8271-424C-A42B-45F56ECF4A5B}" srcOrd="3" destOrd="0" parTransId="{F5465627-C738-437F-9939-51532BE39914}" sibTransId="{14D9EE01-4F40-4A1B-A33F-F3499B661741}"/>
    <dgm:cxn modelId="{C7D4F8CD-4D49-4D00-92B6-54803BB4A3C2}" type="presOf" srcId="{FEA35336-8271-424C-A42B-45F56ECF4A5B}" destId="{ADB94FD0-C105-40A3-9B07-DED439ABEE4F}" srcOrd="0" destOrd="0" presId="urn:microsoft.com/office/officeart/2005/8/layout/radial1"/>
    <dgm:cxn modelId="{B3C9EF73-98DA-4308-BBAE-912C3D5C7B7B}" type="presOf" srcId="{410B0D13-ABD1-4306-B307-359C3A2E2A75}" destId="{34F3017C-E7EF-4574-9BD2-26E6469DA3F1}" srcOrd="1" destOrd="0" presId="urn:microsoft.com/office/officeart/2005/8/layout/radial1"/>
    <dgm:cxn modelId="{F11B7328-7B9B-4D40-81A2-A686443FE22D}" type="presParOf" srcId="{B24C3705-E876-4C6F-AC05-281A54A02414}" destId="{E1CE61D7-F87D-45D6-B672-363B4AAD806F}" srcOrd="0" destOrd="0" presId="urn:microsoft.com/office/officeart/2005/8/layout/radial1"/>
    <dgm:cxn modelId="{F233387B-69FE-4116-B872-8CBE2949F569}" type="presParOf" srcId="{B24C3705-E876-4C6F-AC05-281A54A02414}" destId="{736A477B-7566-4D25-A839-8163E1A10D1C}" srcOrd="1" destOrd="0" presId="urn:microsoft.com/office/officeart/2005/8/layout/radial1"/>
    <dgm:cxn modelId="{6634C147-C9B7-4ACB-B090-63E624109F4F}" type="presParOf" srcId="{736A477B-7566-4D25-A839-8163E1A10D1C}" destId="{34F3017C-E7EF-4574-9BD2-26E6469DA3F1}" srcOrd="0" destOrd="0" presId="urn:microsoft.com/office/officeart/2005/8/layout/radial1"/>
    <dgm:cxn modelId="{7BF92310-3AAE-4F33-AEF1-1A054D48B2A4}" type="presParOf" srcId="{B24C3705-E876-4C6F-AC05-281A54A02414}" destId="{93357484-9F0E-4B72-B7B8-5E85F6177750}" srcOrd="2" destOrd="0" presId="urn:microsoft.com/office/officeart/2005/8/layout/radial1"/>
    <dgm:cxn modelId="{71F6A7CD-9A16-41E1-9C4F-FB2C5B501587}" type="presParOf" srcId="{B24C3705-E876-4C6F-AC05-281A54A02414}" destId="{2726F9EE-D499-49A9-992E-ADB62704764A}" srcOrd="3" destOrd="0" presId="urn:microsoft.com/office/officeart/2005/8/layout/radial1"/>
    <dgm:cxn modelId="{740BD13D-19E2-41F8-A773-5D03B7552AA1}" type="presParOf" srcId="{2726F9EE-D499-49A9-992E-ADB62704764A}" destId="{738B91EA-449F-4545-80AB-8AA71598411B}" srcOrd="0" destOrd="0" presId="urn:microsoft.com/office/officeart/2005/8/layout/radial1"/>
    <dgm:cxn modelId="{592E8433-1B9A-419C-B552-CE19C72BD286}" type="presParOf" srcId="{B24C3705-E876-4C6F-AC05-281A54A02414}" destId="{00D60667-78D0-45E1-B3F9-AB30B93CD39B}" srcOrd="4" destOrd="0" presId="urn:microsoft.com/office/officeart/2005/8/layout/radial1"/>
    <dgm:cxn modelId="{CB1A38DB-C2E9-4439-BB76-95ED51830355}" type="presParOf" srcId="{B24C3705-E876-4C6F-AC05-281A54A02414}" destId="{20145419-5266-4A90-AB3D-711673B0196D}" srcOrd="5" destOrd="0" presId="urn:microsoft.com/office/officeart/2005/8/layout/radial1"/>
    <dgm:cxn modelId="{118FF785-99C6-4D7A-BB78-A19AB446028A}" type="presParOf" srcId="{20145419-5266-4A90-AB3D-711673B0196D}" destId="{11FA743F-1970-4D2F-AD3F-CA63C476F79C}" srcOrd="0" destOrd="0" presId="urn:microsoft.com/office/officeart/2005/8/layout/radial1"/>
    <dgm:cxn modelId="{6CE59E3D-1D09-4C1D-A9FE-724821C5650D}" type="presParOf" srcId="{B24C3705-E876-4C6F-AC05-281A54A02414}" destId="{EFB5306B-9CA8-418A-9E28-859270D8D3FD}" srcOrd="6" destOrd="0" presId="urn:microsoft.com/office/officeart/2005/8/layout/radial1"/>
    <dgm:cxn modelId="{A04B2A31-4565-49CC-8861-32EB69773964}" type="presParOf" srcId="{B24C3705-E876-4C6F-AC05-281A54A02414}" destId="{482ED8EE-978B-4276-B624-BDC4BD09F717}" srcOrd="7" destOrd="0" presId="urn:microsoft.com/office/officeart/2005/8/layout/radial1"/>
    <dgm:cxn modelId="{2267A34D-6C95-4B20-9E98-669B8B097179}" type="presParOf" srcId="{482ED8EE-978B-4276-B624-BDC4BD09F717}" destId="{DDE29628-E4B9-4D27-AE9A-239F6CBAB2DB}" srcOrd="0" destOrd="0" presId="urn:microsoft.com/office/officeart/2005/8/layout/radial1"/>
    <dgm:cxn modelId="{6C88A095-1CC2-4471-BE20-D3B6350B1BDB}" type="presParOf" srcId="{B24C3705-E876-4C6F-AC05-281A54A02414}" destId="{ADB94FD0-C105-40A3-9B07-DED439ABEE4F}" srcOrd="8" destOrd="0" presId="urn:microsoft.com/office/officeart/2005/8/layout/radial1"/>
    <dgm:cxn modelId="{FA7BE664-95AA-40FE-8339-9C49DA42EB84}" type="presParOf" srcId="{B24C3705-E876-4C6F-AC05-281A54A02414}" destId="{838FDCE2-D232-44E2-8D04-D5E2C5A8DA20}" srcOrd="9" destOrd="0" presId="urn:microsoft.com/office/officeart/2005/8/layout/radial1"/>
    <dgm:cxn modelId="{161AB367-D477-4DEE-9202-7C77B56F819C}" type="presParOf" srcId="{838FDCE2-D232-44E2-8D04-D5E2C5A8DA20}" destId="{6CDD53C2-9002-4DB9-9D1D-01141FE70751}" srcOrd="0" destOrd="0" presId="urn:microsoft.com/office/officeart/2005/8/layout/radial1"/>
    <dgm:cxn modelId="{C312A1A3-7710-4EFC-B767-6866B3CAB167}" type="presParOf" srcId="{B24C3705-E876-4C6F-AC05-281A54A02414}" destId="{5C98D465-319A-4B4A-8837-265061C5D3C0}" srcOrd="10" destOrd="0" presId="urn:microsoft.com/office/officeart/2005/8/layout/radial1"/>
    <dgm:cxn modelId="{0ED8BC15-8FA0-4558-80DE-282E38CD524E}" type="presParOf" srcId="{B24C3705-E876-4C6F-AC05-281A54A02414}" destId="{C2BB52B9-F1DE-45CD-A717-EBF2DD83EC8F}" srcOrd="11" destOrd="0" presId="urn:microsoft.com/office/officeart/2005/8/layout/radial1"/>
    <dgm:cxn modelId="{6AA10DAB-140D-46C3-9F5E-711A8F6A9A2E}" type="presParOf" srcId="{C2BB52B9-F1DE-45CD-A717-EBF2DD83EC8F}" destId="{205FE6C6-F646-442D-941D-B1084D8C1C21}" srcOrd="0" destOrd="0" presId="urn:microsoft.com/office/officeart/2005/8/layout/radial1"/>
    <dgm:cxn modelId="{000BBEFC-C160-4E22-96CC-22A67FF8F96B}" type="presParOf" srcId="{B24C3705-E876-4C6F-AC05-281A54A02414}" destId="{089DCB59-BAFA-44B6-99C3-AE00541C1BA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B34D92-445F-4A51-8D0F-E024E5A09B1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32E680-B205-47FC-B288-0B0D42516C56}">
      <dgm:prSet phldrT="[Text]"/>
      <dgm:spPr/>
      <dgm:t>
        <a:bodyPr/>
        <a:lstStyle/>
        <a:p>
          <a:r>
            <a:rPr lang="bn-BD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অন্যান্য রোগ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9B8449-A47D-4EFB-B34F-3F2C545551EC}" type="parTrans" cxnId="{CEDE9165-4DE6-4EB6-9673-900BBD7A78B7}">
      <dgm:prSet/>
      <dgm:spPr/>
      <dgm:t>
        <a:bodyPr/>
        <a:lstStyle/>
        <a:p>
          <a:endParaRPr lang="en-US"/>
        </a:p>
      </dgm:t>
    </dgm:pt>
    <dgm:pt modelId="{B09EE579-1DD7-484F-9CCB-597F4CD12E1A}" type="sibTrans" cxnId="{CEDE9165-4DE6-4EB6-9673-900BBD7A78B7}">
      <dgm:prSet/>
      <dgm:spPr/>
      <dgm:t>
        <a:bodyPr/>
        <a:lstStyle/>
        <a:p>
          <a:endParaRPr lang="en-US"/>
        </a:p>
      </dgm:t>
    </dgm:pt>
    <dgm:pt modelId="{ED225E12-7807-4EBE-934E-DEFADD327F66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পেটফাঁপা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F32CE0-6A55-45D9-94B1-B58DD8F8ED53}" type="parTrans" cxnId="{F173FB4D-7F41-42A9-BD55-F58413CA127A}">
      <dgm:prSet/>
      <dgm:spPr/>
      <dgm:t>
        <a:bodyPr/>
        <a:lstStyle/>
        <a:p>
          <a:endParaRPr lang="en-US"/>
        </a:p>
      </dgm:t>
    </dgm:pt>
    <dgm:pt modelId="{4872934E-11FD-40F1-ADAB-FF501E48D2E9}" type="sibTrans" cxnId="{F173FB4D-7F41-42A9-BD55-F58413CA127A}">
      <dgm:prSet/>
      <dgm:spPr/>
      <dgm:t>
        <a:bodyPr/>
        <a:lstStyle/>
        <a:p>
          <a:endParaRPr lang="en-US"/>
        </a:p>
      </dgm:t>
    </dgm:pt>
    <dgm:pt modelId="{79F51DCA-CF5C-4933-80A9-9B22F5A579D0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উদারাময়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C92DA6-8542-4DCE-A321-8B988E78BCA5}" type="parTrans" cxnId="{9A759F59-46FC-426B-B853-03C40F1398FB}">
      <dgm:prSet/>
      <dgm:spPr/>
      <dgm:t>
        <a:bodyPr/>
        <a:lstStyle/>
        <a:p>
          <a:endParaRPr lang="en-US"/>
        </a:p>
      </dgm:t>
    </dgm:pt>
    <dgm:pt modelId="{7B8A0AA6-7723-4E5A-BB38-26006FB57798}" type="sibTrans" cxnId="{9A759F59-46FC-426B-B853-03C40F1398FB}">
      <dgm:prSet/>
      <dgm:spPr/>
      <dgm:t>
        <a:bodyPr/>
        <a:lstStyle/>
        <a:p>
          <a:endParaRPr lang="en-US"/>
        </a:p>
      </dgm:t>
    </dgm:pt>
    <dgm:pt modelId="{F4C45AC0-A618-4ED5-9045-87C1E6FFABA6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বদহজম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E281FE-6008-45A4-8FD2-7BC62374FBD8}" type="parTrans" cxnId="{0402D0A7-8981-4FBF-9E9C-EC969A88F13F}">
      <dgm:prSet/>
      <dgm:spPr/>
      <dgm:t>
        <a:bodyPr/>
        <a:lstStyle/>
        <a:p>
          <a:endParaRPr lang="en-US"/>
        </a:p>
      </dgm:t>
    </dgm:pt>
    <dgm:pt modelId="{A5AF1FD4-A200-4EE0-89C3-19BF8A7FFC93}" type="sibTrans" cxnId="{0402D0A7-8981-4FBF-9E9C-EC969A88F13F}">
      <dgm:prSet/>
      <dgm:spPr/>
      <dgm:t>
        <a:bodyPr/>
        <a:lstStyle/>
        <a:p>
          <a:endParaRPr lang="en-US"/>
        </a:p>
      </dgm:t>
    </dgm:pt>
    <dgm:pt modelId="{1B0BBB0E-B332-4AA2-A7E5-BDCB42125289}" type="pres">
      <dgm:prSet presAssocID="{CFB34D92-445F-4A51-8D0F-E024E5A09B1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A540C1-CBB7-49C3-A14C-C8833EFBFF93}" type="pres">
      <dgm:prSet presAssocID="{2932E680-B205-47FC-B288-0B0D42516C56}" presName="centerShape" presStyleLbl="node0" presStyleIdx="0" presStyleCnt="1" custScaleX="182509" custScaleY="56981" custLinFactNeighborX="6331" custLinFactNeighborY="-183"/>
      <dgm:spPr/>
      <dgm:t>
        <a:bodyPr/>
        <a:lstStyle/>
        <a:p>
          <a:endParaRPr lang="en-US"/>
        </a:p>
      </dgm:t>
    </dgm:pt>
    <dgm:pt modelId="{8304270D-0CB8-4DE7-A19B-47273F2D1564}" type="pres">
      <dgm:prSet presAssocID="{EEF32CE0-6A55-45D9-94B1-B58DD8F8ED53}" presName="Name9" presStyleLbl="parChTrans1D2" presStyleIdx="0" presStyleCnt="3"/>
      <dgm:spPr/>
      <dgm:t>
        <a:bodyPr/>
        <a:lstStyle/>
        <a:p>
          <a:endParaRPr lang="en-US"/>
        </a:p>
      </dgm:t>
    </dgm:pt>
    <dgm:pt modelId="{3F7B3B25-0296-4CFF-ADC4-169EB547BB90}" type="pres">
      <dgm:prSet presAssocID="{EEF32CE0-6A55-45D9-94B1-B58DD8F8ED5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F269AB7-B3EA-4D48-8A84-8FDFE743A64B}" type="pres">
      <dgm:prSet presAssocID="{ED225E12-7807-4EBE-934E-DEFADD327F66}" presName="node" presStyleLbl="node1" presStyleIdx="0" presStyleCnt="3" custScaleX="160916" custScaleY="66443" custRadScaleRad="85686" custRadScaleInc="-4518">
        <dgm:presLayoutVars>
          <dgm:bulletEnabled val="1"/>
        </dgm:presLayoutVars>
      </dgm:prSet>
      <dgm:spPr>
        <a:prstGeom prst="leftArrowCallout">
          <a:avLst/>
        </a:prstGeom>
      </dgm:spPr>
      <dgm:t>
        <a:bodyPr/>
        <a:lstStyle/>
        <a:p>
          <a:endParaRPr lang="en-US"/>
        </a:p>
      </dgm:t>
    </dgm:pt>
    <dgm:pt modelId="{5B2C6F37-223B-4F4C-A0EB-E5FF81D4D498}" type="pres">
      <dgm:prSet presAssocID="{E2C92DA6-8542-4DCE-A321-8B988E78BCA5}" presName="Name9" presStyleLbl="parChTrans1D2" presStyleIdx="1" presStyleCnt="3"/>
      <dgm:spPr/>
      <dgm:t>
        <a:bodyPr/>
        <a:lstStyle/>
        <a:p>
          <a:endParaRPr lang="en-US"/>
        </a:p>
      </dgm:t>
    </dgm:pt>
    <dgm:pt modelId="{6836695B-3F89-41A8-80FD-DA7488F8441B}" type="pres">
      <dgm:prSet presAssocID="{E2C92DA6-8542-4DCE-A321-8B988E78BCA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97A5C5C-EAFD-418A-AA6E-1E7FD71F960A}" type="pres">
      <dgm:prSet presAssocID="{79F51DCA-CF5C-4933-80A9-9B22F5A579D0}" presName="node" presStyleLbl="node1" presStyleIdx="1" presStyleCnt="3" custScaleY="67231" custRadScaleRad="145759" custRadScaleInc="-39168">
        <dgm:presLayoutVars>
          <dgm:bulletEnabled val="1"/>
        </dgm:presLayoutVars>
      </dgm:prSet>
      <dgm:spPr>
        <a:prstGeom prst="upArrowCallout">
          <a:avLst/>
        </a:prstGeom>
      </dgm:spPr>
      <dgm:t>
        <a:bodyPr/>
        <a:lstStyle/>
        <a:p>
          <a:endParaRPr lang="en-US"/>
        </a:p>
      </dgm:t>
    </dgm:pt>
    <dgm:pt modelId="{67E977E9-AF81-48A6-8855-BE89DD27C0F9}" type="pres">
      <dgm:prSet presAssocID="{97E281FE-6008-45A4-8FD2-7BC62374FBD8}" presName="Name9" presStyleLbl="parChTrans1D2" presStyleIdx="2" presStyleCnt="3"/>
      <dgm:spPr/>
      <dgm:t>
        <a:bodyPr/>
        <a:lstStyle/>
        <a:p>
          <a:endParaRPr lang="en-US"/>
        </a:p>
      </dgm:t>
    </dgm:pt>
    <dgm:pt modelId="{46DD0087-58DE-44DA-BCFE-E9DA87345F9C}" type="pres">
      <dgm:prSet presAssocID="{97E281FE-6008-45A4-8FD2-7BC62374FBD8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8C21DAD-EBE1-40E4-A984-809A6A856071}" type="pres">
      <dgm:prSet presAssocID="{F4C45AC0-A618-4ED5-9045-87C1E6FFABA6}" presName="node" presStyleLbl="node1" presStyleIdx="2" presStyleCnt="3" custScaleY="72830" custRadScaleRad="126575" custRadScaleInc="66091">
        <dgm:presLayoutVars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en-US"/>
        </a:p>
      </dgm:t>
    </dgm:pt>
  </dgm:ptLst>
  <dgm:cxnLst>
    <dgm:cxn modelId="{D748B047-64E8-4841-9AC1-80AC8880DC06}" type="presOf" srcId="{97E281FE-6008-45A4-8FD2-7BC62374FBD8}" destId="{46DD0087-58DE-44DA-BCFE-E9DA87345F9C}" srcOrd="1" destOrd="0" presId="urn:microsoft.com/office/officeart/2005/8/layout/radial1"/>
    <dgm:cxn modelId="{E57939B5-D044-4397-8F11-F2E62DA4F034}" type="presOf" srcId="{ED225E12-7807-4EBE-934E-DEFADD327F66}" destId="{8F269AB7-B3EA-4D48-8A84-8FDFE743A64B}" srcOrd="0" destOrd="0" presId="urn:microsoft.com/office/officeart/2005/8/layout/radial1"/>
    <dgm:cxn modelId="{EFA1ADAC-3F49-42B7-ACC5-15EDA34A800D}" type="presOf" srcId="{2932E680-B205-47FC-B288-0B0D42516C56}" destId="{DAA540C1-CBB7-49C3-A14C-C8833EFBFF93}" srcOrd="0" destOrd="0" presId="urn:microsoft.com/office/officeart/2005/8/layout/radial1"/>
    <dgm:cxn modelId="{77DD9934-FCF0-4CA9-9E67-17BB4577EFDA}" type="presOf" srcId="{EEF32CE0-6A55-45D9-94B1-B58DD8F8ED53}" destId="{8304270D-0CB8-4DE7-A19B-47273F2D1564}" srcOrd="0" destOrd="0" presId="urn:microsoft.com/office/officeart/2005/8/layout/radial1"/>
    <dgm:cxn modelId="{3357FFA3-84A9-47C2-8CBD-23B6F8FBC4CB}" type="presOf" srcId="{79F51DCA-CF5C-4933-80A9-9B22F5A579D0}" destId="{F97A5C5C-EAFD-418A-AA6E-1E7FD71F960A}" srcOrd="0" destOrd="0" presId="urn:microsoft.com/office/officeart/2005/8/layout/radial1"/>
    <dgm:cxn modelId="{0402D0A7-8981-4FBF-9E9C-EC969A88F13F}" srcId="{2932E680-B205-47FC-B288-0B0D42516C56}" destId="{F4C45AC0-A618-4ED5-9045-87C1E6FFABA6}" srcOrd="2" destOrd="0" parTransId="{97E281FE-6008-45A4-8FD2-7BC62374FBD8}" sibTransId="{A5AF1FD4-A200-4EE0-89C3-19BF8A7FFC93}"/>
    <dgm:cxn modelId="{6B36C64F-4673-4D0D-9037-305BB1C23CFF}" type="presOf" srcId="{F4C45AC0-A618-4ED5-9045-87C1E6FFABA6}" destId="{28C21DAD-EBE1-40E4-A984-809A6A856071}" srcOrd="0" destOrd="0" presId="urn:microsoft.com/office/officeart/2005/8/layout/radial1"/>
    <dgm:cxn modelId="{E9223CF9-4AD0-4169-AA40-6617247D9478}" type="presOf" srcId="{97E281FE-6008-45A4-8FD2-7BC62374FBD8}" destId="{67E977E9-AF81-48A6-8855-BE89DD27C0F9}" srcOrd="0" destOrd="0" presId="urn:microsoft.com/office/officeart/2005/8/layout/radial1"/>
    <dgm:cxn modelId="{ED0933EB-00D5-4716-8C4E-DADF373B69B9}" type="presOf" srcId="{CFB34D92-445F-4A51-8D0F-E024E5A09B1F}" destId="{1B0BBB0E-B332-4AA2-A7E5-BDCB42125289}" srcOrd="0" destOrd="0" presId="urn:microsoft.com/office/officeart/2005/8/layout/radial1"/>
    <dgm:cxn modelId="{24409748-3D31-4BDF-9ED9-53C78D76534F}" type="presOf" srcId="{E2C92DA6-8542-4DCE-A321-8B988E78BCA5}" destId="{6836695B-3F89-41A8-80FD-DA7488F8441B}" srcOrd="1" destOrd="0" presId="urn:microsoft.com/office/officeart/2005/8/layout/radial1"/>
    <dgm:cxn modelId="{9A759F59-46FC-426B-B853-03C40F1398FB}" srcId="{2932E680-B205-47FC-B288-0B0D42516C56}" destId="{79F51DCA-CF5C-4933-80A9-9B22F5A579D0}" srcOrd="1" destOrd="0" parTransId="{E2C92DA6-8542-4DCE-A321-8B988E78BCA5}" sibTransId="{7B8A0AA6-7723-4E5A-BB38-26006FB57798}"/>
    <dgm:cxn modelId="{CEDE9165-4DE6-4EB6-9673-900BBD7A78B7}" srcId="{CFB34D92-445F-4A51-8D0F-E024E5A09B1F}" destId="{2932E680-B205-47FC-B288-0B0D42516C56}" srcOrd="0" destOrd="0" parTransId="{C19B8449-A47D-4EFB-B34F-3F2C545551EC}" sibTransId="{B09EE579-1DD7-484F-9CCB-597F4CD12E1A}"/>
    <dgm:cxn modelId="{7BD9DFAD-C9F9-4D4B-AC69-CE1EE532E7A7}" type="presOf" srcId="{EEF32CE0-6A55-45D9-94B1-B58DD8F8ED53}" destId="{3F7B3B25-0296-4CFF-ADC4-169EB547BB90}" srcOrd="1" destOrd="0" presId="urn:microsoft.com/office/officeart/2005/8/layout/radial1"/>
    <dgm:cxn modelId="{F173FB4D-7F41-42A9-BD55-F58413CA127A}" srcId="{2932E680-B205-47FC-B288-0B0D42516C56}" destId="{ED225E12-7807-4EBE-934E-DEFADD327F66}" srcOrd="0" destOrd="0" parTransId="{EEF32CE0-6A55-45D9-94B1-B58DD8F8ED53}" sibTransId="{4872934E-11FD-40F1-ADAB-FF501E48D2E9}"/>
    <dgm:cxn modelId="{81D7488F-15D9-43F9-8693-BD53C3FFD4B5}" type="presOf" srcId="{E2C92DA6-8542-4DCE-A321-8B988E78BCA5}" destId="{5B2C6F37-223B-4F4C-A0EB-E5FF81D4D498}" srcOrd="0" destOrd="0" presId="urn:microsoft.com/office/officeart/2005/8/layout/radial1"/>
    <dgm:cxn modelId="{0AA24AEA-3E06-4946-950F-AE01FF103760}" type="presParOf" srcId="{1B0BBB0E-B332-4AA2-A7E5-BDCB42125289}" destId="{DAA540C1-CBB7-49C3-A14C-C8833EFBFF93}" srcOrd="0" destOrd="0" presId="urn:microsoft.com/office/officeart/2005/8/layout/radial1"/>
    <dgm:cxn modelId="{B3505DA8-F4F1-4343-9586-51C3D449173D}" type="presParOf" srcId="{1B0BBB0E-B332-4AA2-A7E5-BDCB42125289}" destId="{8304270D-0CB8-4DE7-A19B-47273F2D1564}" srcOrd="1" destOrd="0" presId="urn:microsoft.com/office/officeart/2005/8/layout/radial1"/>
    <dgm:cxn modelId="{4BE06705-5A43-4F08-9B2B-9267959F776B}" type="presParOf" srcId="{8304270D-0CB8-4DE7-A19B-47273F2D1564}" destId="{3F7B3B25-0296-4CFF-ADC4-169EB547BB90}" srcOrd="0" destOrd="0" presId="urn:microsoft.com/office/officeart/2005/8/layout/radial1"/>
    <dgm:cxn modelId="{B9C0E5EC-92B2-4C17-BE7A-DB58D3B88C3D}" type="presParOf" srcId="{1B0BBB0E-B332-4AA2-A7E5-BDCB42125289}" destId="{8F269AB7-B3EA-4D48-8A84-8FDFE743A64B}" srcOrd="2" destOrd="0" presId="urn:microsoft.com/office/officeart/2005/8/layout/radial1"/>
    <dgm:cxn modelId="{7DD19519-5C50-4373-BF4C-878764EB611F}" type="presParOf" srcId="{1B0BBB0E-B332-4AA2-A7E5-BDCB42125289}" destId="{5B2C6F37-223B-4F4C-A0EB-E5FF81D4D498}" srcOrd="3" destOrd="0" presId="urn:microsoft.com/office/officeart/2005/8/layout/radial1"/>
    <dgm:cxn modelId="{459F1892-CC01-4E7B-BF06-A6BD60C13166}" type="presParOf" srcId="{5B2C6F37-223B-4F4C-A0EB-E5FF81D4D498}" destId="{6836695B-3F89-41A8-80FD-DA7488F8441B}" srcOrd="0" destOrd="0" presId="urn:microsoft.com/office/officeart/2005/8/layout/radial1"/>
    <dgm:cxn modelId="{74B8456E-217D-4761-B14E-AC0717CFAC6C}" type="presParOf" srcId="{1B0BBB0E-B332-4AA2-A7E5-BDCB42125289}" destId="{F97A5C5C-EAFD-418A-AA6E-1E7FD71F960A}" srcOrd="4" destOrd="0" presId="urn:microsoft.com/office/officeart/2005/8/layout/radial1"/>
    <dgm:cxn modelId="{4A99F7B7-EDE8-425C-BC9D-1EA48D363E91}" type="presParOf" srcId="{1B0BBB0E-B332-4AA2-A7E5-BDCB42125289}" destId="{67E977E9-AF81-48A6-8855-BE89DD27C0F9}" srcOrd="5" destOrd="0" presId="urn:microsoft.com/office/officeart/2005/8/layout/radial1"/>
    <dgm:cxn modelId="{B726F55B-8BAE-40CA-8D10-6C77775007EC}" type="presParOf" srcId="{67E977E9-AF81-48A6-8855-BE89DD27C0F9}" destId="{46DD0087-58DE-44DA-BCFE-E9DA87345F9C}" srcOrd="0" destOrd="0" presId="urn:microsoft.com/office/officeart/2005/8/layout/radial1"/>
    <dgm:cxn modelId="{E40C767B-3BA1-4657-80FE-995DBD4F0AE6}" type="presParOf" srcId="{1B0BBB0E-B332-4AA2-A7E5-BDCB42125289}" destId="{28C21DAD-EBE1-40E4-A984-809A6A85607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EBDB8-7763-4B53-9EF4-8513B070B6C0}">
      <dsp:nvSpPr>
        <dsp:cNvPr id="0" name=""/>
        <dsp:cNvSpPr/>
      </dsp:nvSpPr>
      <dsp:spPr>
        <a:xfrm>
          <a:off x="4758466" y="5762432"/>
          <a:ext cx="9554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3611"/>
              </a:moveTo>
              <a:lnTo>
                <a:pt x="477727" y="53611"/>
              </a:lnTo>
              <a:lnTo>
                <a:pt x="477727" y="45720"/>
              </a:lnTo>
              <a:lnTo>
                <a:pt x="955455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12306" y="5784265"/>
        <a:ext cx="47774" cy="47774"/>
      </dsp:txXfrm>
    </dsp:sp>
    <dsp:sp modelId="{6D680C84-AA5B-4AE6-948C-9C8D75C3AD6A}">
      <dsp:nvSpPr>
        <dsp:cNvPr id="0" name=""/>
        <dsp:cNvSpPr/>
      </dsp:nvSpPr>
      <dsp:spPr>
        <a:xfrm>
          <a:off x="1045675" y="3328147"/>
          <a:ext cx="1452268" cy="2487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6134" y="0"/>
              </a:lnTo>
              <a:lnTo>
                <a:pt x="726134" y="2487897"/>
              </a:lnTo>
              <a:lnTo>
                <a:pt x="1452268" y="24878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699791" y="4500076"/>
        <a:ext cx="144037" cy="144037"/>
      </dsp:txXfrm>
    </dsp:sp>
    <dsp:sp modelId="{515BEE4A-4FBD-46F9-8936-14171279275B}">
      <dsp:nvSpPr>
        <dsp:cNvPr id="0" name=""/>
        <dsp:cNvSpPr/>
      </dsp:nvSpPr>
      <dsp:spPr>
        <a:xfrm>
          <a:off x="4716237" y="4243241"/>
          <a:ext cx="9592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9615" y="45720"/>
              </a:lnTo>
              <a:lnTo>
                <a:pt x="479615" y="52814"/>
              </a:lnTo>
              <a:lnTo>
                <a:pt x="959230" y="528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71871" y="4264980"/>
        <a:ext cx="47962" cy="47962"/>
      </dsp:txXfrm>
    </dsp:sp>
    <dsp:sp modelId="{210444D0-B460-4A91-AA08-FBFEFBB403F7}">
      <dsp:nvSpPr>
        <dsp:cNvPr id="0" name=""/>
        <dsp:cNvSpPr/>
      </dsp:nvSpPr>
      <dsp:spPr>
        <a:xfrm>
          <a:off x="1045675" y="3328147"/>
          <a:ext cx="1411906" cy="96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5953" y="0"/>
              </a:lnTo>
              <a:lnTo>
                <a:pt x="705953" y="960814"/>
              </a:lnTo>
              <a:lnTo>
                <a:pt x="1411906" y="9608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708933" y="3765858"/>
        <a:ext cx="85390" cy="85390"/>
      </dsp:txXfrm>
    </dsp:sp>
    <dsp:sp modelId="{A43710BB-FC14-409C-AC61-6C9197D892C6}">
      <dsp:nvSpPr>
        <dsp:cNvPr id="0" name=""/>
        <dsp:cNvSpPr/>
      </dsp:nvSpPr>
      <dsp:spPr>
        <a:xfrm>
          <a:off x="4696533" y="2552343"/>
          <a:ext cx="9789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9467" y="45720"/>
              </a:lnTo>
              <a:lnTo>
                <a:pt x="489467" y="54572"/>
              </a:lnTo>
              <a:lnTo>
                <a:pt x="978934" y="545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61526" y="2573589"/>
        <a:ext cx="48948" cy="48948"/>
      </dsp:txXfrm>
    </dsp:sp>
    <dsp:sp modelId="{F573CD19-4E1D-4782-B378-90DDEF47E9C3}">
      <dsp:nvSpPr>
        <dsp:cNvPr id="0" name=""/>
        <dsp:cNvSpPr/>
      </dsp:nvSpPr>
      <dsp:spPr>
        <a:xfrm>
          <a:off x="1045675" y="2598063"/>
          <a:ext cx="1385026" cy="730083"/>
        </a:xfrm>
        <a:custGeom>
          <a:avLst/>
          <a:gdLst/>
          <a:ahLst/>
          <a:cxnLst/>
          <a:rect l="0" t="0" r="0" b="0"/>
          <a:pathLst>
            <a:path>
              <a:moveTo>
                <a:pt x="0" y="730083"/>
              </a:moveTo>
              <a:lnTo>
                <a:pt x="692513" y="730083"/>
              </a:lnTo>
              <a:lnTo>
                <a:pt x="692513" y="0"/>
              </a:lnTo>
              <a:lnTo>
                <a:pt x="138502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99047" y="2923963"/>
        <a:ext cx="78283" cy="78283"/>
      </dsp:txXfrm>
    </dsp:sp>
    <dsp:sp modelId="{B2337FF7-6407-42E0-B3DB-F8DB7B482085}">
      <dsp:nvSpPr>
        <dsp:cNvPr id="0" name=""/>
        <dsp:cNvSpPr/>
      </dsp:nvSpPr>
      <dsp:spPr>
        <a:xfrm>
          <a:off x="4677659" y="774788"/>
          <a:ext cx="9978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8904" y="45720"/>
              </a:lnTo>
              <a:lnTo>
                <a:pt x="498904" y="49071"/>
              </a:lnTo>
              <a:lnTo>
                <a:pt x="997808" y="490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51618" y="795562"/>
        <a:ext cx="49890" cy="49890"/>
      </dsp:txXfrm>
    </dsp:sp>
    <dsp:sp modelId="{15810F3A-40F2-413A-945E-BC20CA770FAB}">
      <dsp:nvSpPr>
        <dsp:cNvPr id="0" name=""/>
        <dsp:cNvSpPr/>
      </dsp:nvSpPr>
      <dsp:spPr>
        <a:xfrm>
          <a:off x="1045675" y="820508"/>
          <a:ext cx="1357233" cy="2507638"/>
        </a:xfrm>
        <a:custGeom>
          <a:avLst/>
          <a:gdLst/>
          <a:ahLst/>
          <a:cxnLst/>
          <a:rect l="0" t="0" r="0" b="0"/>
          <a:pathLst>
            <a:path>
              <a:moveTo>
                <a:pt x="0" y="2507638"/>
              </a:moveTo>
              <a:lnTo>
                <a:pt x="678616" y="2507638"/>
              </a:lnTo>
              <a:lnTo>
                <a:pt x="678616" y="0"/>
              </a:lnTo>
              <a:lnTo>
                <a:pt x="135723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653008" y="2003043"/>
        <a:ext cx="142568" cy="142568"/>
      </dsp:txXfrm>
    </dsp:sp>
    <dsp:sp modelId="{32FF359D-621F-40D0-9948-353D6C1E0748}">
      <dsp:nvSpPr>
        <dsp:cNvPr id="0" name=""/>
        <dsp:cNvSpPr/>
      </dsp:nvSpPr>
      <dsp:spPr>
        <a:xfrm rot="16200000">
          <a:off x="-2805309" y="2805309"/>
          <a:ext cx="6656294" cy="1045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রোগাক্রান্ত পশুর লক্ষণ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2805309" y="2805309"/>
        <a:ext cx="6656294" cy="1045675"/>
      </dsp:txXfrm>
    </dsp:sp>
    <dsp:sp modelId="{C877F3B6-A44D-4206-9724-35F8A32BE98C}">
      <dsp:nvSpPr>
        <dsp:cNvPr id="0" name=""/>
        <dsp:cNvSpPr/>
      </dsp:nvSpPr>
      <dsp:spPr>
        <a:xfrm>
          <a:off x="2402909" y="55000"/>
          <a:ext cx="2274749" cy="1531015"/>
        </a:xfrm>
        <a:prstGeom prst="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402909" y="55000"/>
        <a:ext cx="2274749" cy="1531015"/>
      </dsp:txXfrm>
    </dsp:sp>
    <dsp:sp modelId="{DC5D02AA-534A-48AD-B9B0-0A086E83FD11}">
      <dsp:nvSpPr>
        <dsp:cNvPr id="0" name=""/>
        <dsp:cNvSpPr/>
      </dsp:nvSpPr>
      <dsp:spPr>
        <a:xfrm>
          <a:off x="5675467" y="370225"/>
          <a:ext cx="4080296" cy="907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খাদ্যগ্রহণ কমে যায়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75467" y="370225"/>
        <a:ext cx="4080296" cy="907267"/>
      </dsp:txXfrm>
    </dsp:sp>
    <dsp:sp modelId="{053818E0-1D28-4D0A-B8AE-39F75CCF76B4}">
      <dsp:nvSpPr>
        <dsp:cNvPr id="0" name=""/>
        <dsp:cNvSpPr/>
      </dsp:nvSpPr>
      <dsp:spPr>
        <a:xfrm>
          <a:off x="2430702" y="1874707"/>
          <a:ext cx="2265831" cy="1446710"/>
        </a:xfrm>
        <a:prstGeom prst="rect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430702" y="1874707"/>
        <a:ext cx="2265831" cy="1446710"/>
      </dsp:txXfrm>
    </dsp:sp>
    <dsp:sp modelId="{9F234D3A-916E-4756-AA2C-C698A1540BC8}">
      <dsp:nvSpPr>
        <dsp:cNvPr id="0" name=""/>
        <dsp:cNvSpPr/>
      </dsp:nvSpPr>
      <dsp:spPr>
        <a:xfrm>
          <a:off x="5675467" y="2285999"/>
          <a:ext cx="4187112" cy="641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ঝিমাতে থাকে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75467" y="2285999"/>
        <a:ext cx="4187112" cy="641833"/>
      </dsp:txXfrm>
    </dsp:sp>
    <dsp:sp modelId="{F43BBC27-461D-4CE6-B0F3-220762E0281F}">
      <dsp:nvSpPr>
        <dsp:cNvPr id="0" name=""/>
        <dsp:cNvSpPr/>
      </dsp:nvSpPr>
      <dsp:spPr>
        <a:xfrm>
          <a:off x="2457582" y="3656613"/>
          <a:ext cx="2258654" cy="1264695"/>
        </a:xfrm>
        <a:prstGeom prst="rect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457582" y="3656613"/>
        <a:ext cx="2258654" cy="1264695"/>
      </dsp:txXfrm>
    </dsp:sp>
    <dsp:sp modelId="{2D17C960-DBEA-438E-85A7-08DC3D619C95}">
      <dsp:nvSpPr>
        <dsp:cNvPr id="0" name=""/>
        <dsp:cNvSpPr/>
      </dsp:nvSpPr>
      <dsp:spPr>
        <a:xfrm>
          <a:off x="5675467" y="3885656"/>
          <a:ext cx="4178567" cy="82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প্রশ্রাব পায়খানায় অসুবিধা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75467" y="3885656"/>
        <a:ext cx="4178567" cy="820800"/>
      </dsp:txXfrm>
    </dsp:sp>
    <dsp:sp modelId="{FD519D85-E891-4D48-97EF-35C5239ACD71}">
      <dsp:nvSpPr>
        <dsp:cNvPr id="0" name=""/>
        <dsp:cNvSpPr/>
      </dsp:nvSpPr>
      <dsp:spPr>
        <a:xfrm>
          <a:off x="2497944" y="5183696"/>
          <a:ext cx="2260521" cy="1264695"/>
        </a:xfrm>
        <a:prstGeom prst="rect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497944" y="5183696"/>
        <a:ext cx="2260521" cy="1264695"/>
      </dsp:txXfrm>
    </dsp:sp>
    <dsp:sp modelId="{EB8245E9-47E4-46C1-99AF-34E1F3420B90}">
      <dsp:nvSpPr>
        <dsp:cNvPr id="0" name=""/>
        <dsp:cNvSpPr/>
      </dsp:nvSpPr>
      <dsp:spPr>
        <a:xfrm>
          <a:off x="5713921" y="5444103"/>
          <a:ext cx="4157328" cy="728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শরীরের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লো</a:t>
          </a: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 খাড়া দেখায়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13921" y="5444103"/>
        <a:ext cx="4157328" cy="728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6E35F-8C5F-45FB-801A-C62708DC1483}">
      <dsp:nvSpPr>
        <dsp:cNvPr id="0" name=""/>
        <dsp:cNvSpPr/>
      </dsp:nvSpPr>
      <dsp:spPr>
        <a:xfrm>
          <a:off x="3976846" y="1846315"/>
          <a:ext cx="3202540" cy="1504386"/>
        </a:xfrm>
        <a:prstGeom prst="ellipse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13500000" scaled="1"/>
          <a:tileRect/>
        </a:gra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গরুর রোগের প্রকারভেদ ?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45847" y="2066627"/>
        <a:ext cx="2264538" cy="1063762"/>
      </dsp:txXfrm>
    </dsp:sp>
    <dsp:sp modelId="{567BB8D5-B6F7-45DF-94C0-2DD4E499724E}">
      <dsp:nvSpPr>
        <dsp:cNvPr id="0" name=""/>
        <dsp:cNvSpPr/>
      </dsp:nvSpPr>
      <dsp:spPr>
        <a:xfrm rot="16231366">
          <a:off x="5298241" y="1556949"/>
          <a:ext cx="5787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875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D02913-92F9-41DB-89E9-DF68A6A2AD8F}">
      <dsp:nvSpPr>
        <dsp:cNvPr id="0" name=""/>
        <dsp:cNvSpPr/>
      </dsp:nvSpPr>
      <dsp:spPr>
        <a:xfrm>
          <a:off x="4153552" y="578227"/>
          <a:ext cx="2879703" cy="689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১.সংক্রামক রোগ</a:t>
          </a:r>
          <a:endParaRPr lang="en-US" sz="36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87204" y="611879"/>
        <a:ext cx="2812399" cy="622051"/>
      </dsp:txXfrm>
    </dsp:sp>
    <dsp:sp modelId="{454383BA-76D0-481D-BB80-0E5D9EE468C1}">
      <dsp:nvSpPr>
        <dsp:cNvPr id="0" name=""/>
        <dsp:cNvSpPr/>
      </dsp:nvSpPr>
      <dsp:spPr>
        <a:xfrm rot="21">
          <a:off x="7179386" y="2598519"/>
          <a:ext cx="1677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75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3612B-1521-441E-8764-7295ABB7ACF3}">
      <dsp:nvSpPr>
        <dsp:cNvPr id="0" name=""/>
        <dsp:cNvSpPr/>
      </dsp:nvSpPr>
      <dsp:spPr>
        <a:xfrm>
          <a:off x="7347144" y="2187290"/>
          <a:ext cx="3486128" cy="822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২.পরজীবীজনিত রোগ</a:t>
          </a:r>
          <a:endParaRPr lang="en-US" sz="36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87294" y="2227440"/>
        <a:ext cx="3405828" cy="742180"/>
      </dsp:txXfrm>
    </dsp:sp>
    <dsp:sp modelId="{DA711A31-3C44-4F1E-AED6-935B22EFE827}">
      <dsp:nvSpPr>
        <dsp:cNvPr id="0" name=""/>
        <dsp:cNvSpPr/>
      </dsp:nvSpPr>
      <dsp:spPr>
        <a:xfrm rot="5400043">
          <a:off x="5311858" y="3616947"/>
          <a:ext cx="5324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249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4273F-4B63-48DB-8673-6FB6C1D006A9}">
      <dsp:nvSpPr>
        <dsp:cNvPr id="0" name=""/>
        <dsp:cNvSpPr/>
      </dsp:nvSpPr>
      <dsp:spPr>
        <a:xfrm>
          <a:off x="3881796" y="3883192"/>
          <a:ext cx="3392594" cy="10446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৩.অপুষ্টিজনিত রোগ</a:t>
          </a:r>
          <a:endParaRPr lang="en-US" sz="36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32789" y="3934185"/>
        <a:ext cx="3290608" cy="942618"/>
      </dsp:txXfrm>
    </dsp:sp>
    <dsp:sp modelId="{FF865618-19C3-4F66-9476-8DB464A23713}">
      <dsp:nvSpPr>
        <dsp:cNvPr id="0" name=""/>
        <dsp:cNvSpPr/>
      </dsp:nvSpPr>
      <dsp:spPr>
        <a:xfrm rot="10916307">
          <a:off x="3075715" y="2529068"/>
          <a:ext cx="9013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138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71498-C90E-4D54-ADEE-C646CDFB5EC8}">
      <dsp:nvSpPr>
        <dsp:cNvPr id="0" name=""/>
        <dsp:cNvSpPr/>
      </dsp:nvSpPr>
      <dsp:spPr>
        <a:xfrm>
          <a:off x="511416" y="2070731"/>
          <a:ext cx="2564557" cy="7993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৪.অন্যান্য রোগ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0439" y="2109754"/>
        <a:ext cx="2486511" cy="721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0058B-457E-469D-B1D8-1BF85E55FCB8}">
      <dsp:nvSpPr>
        <dsp:cNvPr id="0" name=""/>
        <dsp:cNvSpPr/>
      </dsp:nvSpPr>
      <dsp:spPr>
        <a:xfrm>
          <a:off x="8855705" y="1247367"/>
          <a:ext cx="303119" cy="2533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382"/>
              </a:lnTo>
              <a:lnTo>
                <a:pt x="303119" y="25333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8FD8D-00C2-4674-A37C-A922A321FFA3}">
      <dsp:nvSpPr>
        <dsp:cNvPr id="0" name=""/>
        <dsp:cNvSpPr/>
      </dsp:nvSpPr>
      <dsp:spPr>
        <a:xfrm>
          <a:off x="8855705" y="1247367"/>
          <a:ext cx="298177" cy="1479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791"/>
              </a:lnTo>
              <a:lnTo>
                <a:pt x="298177" y="14797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2B571-73F8-4FB0-B932-3F5E89A2A570}">
      <dsp:nvSpPr>
        <dsp:cNvPr id="0" name=""/>
        <dsp:cNvSpPr/>
      </dsp:nvSpPr>
      <dsp:spPr>
        <a:xfrm>
          <a:off x="8855705" y="1247367"/>
          <a:ext cx="222969" cy="619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987"/>
              </a:lnTo>
              <a:lnTo>
                <a:pt x="222969" y="6199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EC1DB-49F6-4BBF-8035-FFF88FE4C622}">
      <dsp:nvSpPr>
        <dsp:cNvPr id="0" name=""/>
        <dsp:cNvSpPr/>
      </dsp:nvSpPr>
      <dsp:spPr>
        <a:xfrm>
          <a:off x="5811596" y="469594"/>
          <a:ext cx="4159253" cy="545237"/>
        </a:xfrm>
        <a:custGeom>
          <a:avLst/>
          <a:gdLst/>
          <a:ahLst/>
          <a:cxnLst/>
          <a:rect l="0" t="0" r="0" b="0"/>
          <a:pathLst>
            <a:path>
              <a:moveTo>
                <a:pt x="0" y="545237"/>
              </a:moveTo>
              <a:lnTo>
                <a:pt x="415925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70F6A-A7DE-491A-8392-4AB99ACEE10B}">
      <dsp:nvSpPr>
        <dsp:cNvPr id="0" name=""/>
        <dsp:cNvSpPr/>
      </dsp:nvSpPr>
      <dsp:spPr>
        <a:xfrm>
          <a:off x="1170120" y="1148448"/>
          <a:ext cx="457439" cy="4045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5923"/>
              </a:lnTo>
              <a:lnTo>
                <a:pt x="457439" y="40459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981BE-0587-4977-8D33-50C6A746F77C}">
      <dsp:nvSpPr>
        <dsp:cNvPr id="0" name=""/>
        <dsp:cNvSpPr/>
      </dsp:nvSpPr>
      <dsp:spPr>
        <a:xfrm>
          <a:off x="1170120" y="1148448"/>
          <a:ext cx="437835" cy="3296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6160"/>
              </a:lnTo>
              <a:lnTo>
                <a:pt x="437835" y="32961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D5205-8457-4C1B-86AE-7AAC9B24A357}">
      <dsp:nvSpPr>
        <dsp:cNvPr id="0" name=""/>
        <dsp:cNvSpPr/>
      </dsp:nvSpPr>
      <dsp:spPr>
        <a:xfrm>
          <a:off x="1170120" y="1148448"/>
          <a:ext cx="418078" cy="2558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8026"/>
              </a:lnTo>
              <a:lnTo>
                <a:pt x="418078" y="25580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FA64F-EAAF-4C0B-BB37-3C97A00747FA}">
      <dsp:nvSpPr>
        <dsp:cNvPr id="0" name=""/>
        <dsp:cNvSpPr/>
      </dsp:nvSpPr>
      <dsp:spPr>
        <a:xfrm>
          <a:off x="1170120" y="1148448"/>
          <a:ext cx="434595" cy="1842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2512"/>
              </a:lnTo>
              <a:lnTo>
                <a:pt x="434595" y="18425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80B8A-6D80-4774-9C3C-CC1A2E80F976}">
      <dsp:nvSpPr>
        <dsp:cNvPr id="0" name=""/>
        <dsp:cNvSpPr/>
      </dsp:nvSpPr>
      <dsp:spPr>
        <a:xfrm>
          <a:off x="1170120" y="1148448"/>
          <a:ext cx="435675" cy="1174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4846"/>
              </a:lnTo>
              <a:lnTo>
                <a:pt x="435675" y="11748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C4865-A73A-4B3E-84CC-22182482F29E}">
      <dsp:nvSpPr>
        <dsp:cNvPr id="0" name=""/>
        <dsp:cNvSpPr/>
      </dsp:nvSpPr>
      <dsp:spPr>
        <a:xfrm>
          <a:off x="1170120" y="1148448"/>
          <a:ext cx="410911" cy="478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091"/>
              </a:lnTo>
              <a:lnTo>
                <a:pt x="410911" y="4780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AC685-D5BD-485A-B7E6-8CA46A1E1DDF}">
      <dsp:nvSpPr>
        <dsp:cNvPr id="0" name=""/>
        <dsp:cNvSpPr/>
      </dsp:nvSpPr>
      <dsp:spPr>
        <a:xfrm>
          <a:off x="2350074" y="437200"/>
          <a:ext cx="3461522" cy="577632"/>
        </a:xfrm>
        <a:custGeom>
          <a:avLst/>
          <a:gdLst/>
          <a:ahLst/>
          <a:cxnLst/>
          <a:rect l="0" t="0" r="0" b="0"/>
          <a:pathLst>
            <a:path>
              <a:moveTo>
                <a:pt x="3461522" y="577632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09D7D-D6C6-4769-BC66-94FC4B56D6B7}">
      <dsp:nvSpPr>
        <dsp:cNvPr id="0" name=""/>
        <dsp:cNvSpPr/>
      </dsp:nvSpPr>
      <dsp:spPr>
        <a:xfrm>
          <a:off x="4350851" y="38920"/>
          <a:ext cx="2921488" cy="975911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সংক্রামক রোগ</a:t>
          </a:r>
          <a:endParaRPr lang="en-US" sz="36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98491" y="86560"/>
        <a:ext cx="2826208" cy="880631"/>
      </dsp:txXfrm>
    </dsp:sp>
    <dsp:sp modelId="{5EC427C8-2CFA-418C-BB90-060C8DCE6B99}">
      <dsp:nvSpPr>
        <dsp:cNvPr id="0" name=""/>
        <dsp:cNvSpPr/>
      </dsp:nvSpPr>
      <dsp:spPr>
        <a:xfrm>
          <a:off x="875131" y="437200"/>
          <a:ext cx="2949885" cy="711248"/>
        </a:xfrm>
        <a:prstGeom prst="snip2Same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ব্যাকটেরিয়াজনিত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34403" y="496472"/>
        <a:ext cx="2831341" cy="651976"/>
      </dsp:txXfrm>
    </dsp:sp>
    <dsp:sp modelId="{74FBB754-E175-43F8-AAD4-3DB5EFCC9783}">
      <dsp:nvSpPr>
        <dsp:cNvPr id="0" name=""/>
        <dsp:cNvSpPr/>
      </dsp:nvSpPr>
      <dsp:spPr>
        <a:xfrm>
          <a:off x="1581031" y="1353808"/>
          <a:ext cx="1051550" cy="54546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বাদলা</a:t>
          </a:r>
          <a:endParaRPr lang="en-US" sz="3600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07658" y="1380435"/>
        <a:ext cx="998296" cy="492206"/>
      </dsp:txXfrm>
    </dsp:sp>
    <dsp:sp modelId="{E97AC51A-684F-4507-9FE2-EE444749D809}">
      <dsp:nvSpPr>
        <dsp:cNvPr id="0" name=""/>
        <dsp:cNvSpPr/>
      </dsp:nvSpPr>
      <dsp:spPr>
        <a:xfrm>
          <a:off x="1605795" y="2050656"/>
          <a:ext cx="1053644" cy="545275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তড়কা</a:t>
          </a:r>
          <a:endParaRPr lang="en-US" sz="3600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32413" y="2077274"/>
        <a:ext cx="1000408" cy="492039"/>
      </dsp:txXfrm>
    </dsp:sp>
    <dsp:sp modelId="{9B2628D1-8546-45B5-A048-CD6D40939FA2}">
      <dsp:nvSpPr>
        <dsp:cNvPr id="0" name=""/>
        <dsp:cNvSpPr/>
      </dsp:nvSpPr>
      <dsp:spPr>
        <a:xfrm>
          <a:off x="1604715" y="2712159"/>
          <a:ext cx="1274578" cy="557602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গলাফুলা</a:t>
          </a:r>
          <a:endParaRPr lang="en-US" sz="3600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31935" y="2739379"/>
        <a:ext cx="1220138" cy="503162"/>
      </dsp:txXfrm>
    </dsp:sp>
    <dsp:sp modelId="{06BECA4B-CBC0-4093-9261-C03893501846}">
      <dsp:nvSpPr>
        <dsp:cNvPr id="0" name=""/>
        <dsp:cNvSpPr/>
      </dsp:nvSpPr>
      <dsp:spPr>
        <a:xfrm>
          <a:off x="1588198" y="3433744"/>
          <a:ext cx="2351710" cy="54546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ওলানফোলা</a:t>
          </a:r>
          <a:endParaRPr lang="en-US" sz="3600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14825" y="3460371"/>
        <a:ext cx="2298456" cy="492206"/>
      </dsp:txXfrm>
    </dsp:sp>
    <dsp:sp modelId="{9718DFE7-BAA8-4772-B05E-F277ECC9F5DB}">
      <dsp:nvSpPr>
        <dsp:cNvPr id="0" name=""/>
        <dsp:cNvSpPr/>
      </dsp:nvSpPr>
      <dsp:spPr>
        <a:xfrm>
          <a:off x="1607955" y="4171878"/>
          <a:ext cx="3463905" cy="54546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বাছুরের  নিউমোনিয়া</a:t>
          </a:r>
          <a:endParaRPr lang="en-US" sz="3600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34582" y="4198505"/>
        <a:ext cx="3410651" cy="492206"/>
      </dsp:txXfrm>
    </dsp:sp>
    <dsp:sp modelId="{18F721A2-7829-4777-BBF2-41ED1BFA9F36}">
      <dsp:nvSpPr>
        <dsp:cNvPr id="0" name=""/>
        <dsp:cNvSpPr/>
      </dsp:nvSpPr>
      <dsp:spPr>
        <a:xfrm>
          <a:off x="1627559" y="4921641"/>
          <a:ext cx="3369431" cy="54546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বাছুরের  ডিপথেরিয়া</a:t>
          </a:r>
          <a:endParaRPr lang="en-US" sz="3600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54186" y="4948268"/>
        <a:ext cx="3316177" cy="492206"/>
      </dsp:txXfrm>
    </dsp:sp>
    <dsp:sp modelId="{5381C191-49C0-4F3D-BFA1-B5AF3AC861C3}">
      <dsp:nvSpPr>
        <dsp:cNvPr id="0" name=""/>
        <dsp:cNvSpPr/>
      </dsp:nvSpPr>
      <dsp:spPr>
        <a:xfrm>
          <a:off x="8576919" y="469594"/>
          <a:ext cx="2787861" cy="777772"/>
        </a:xfrm>
        <a:prstGeom prst="snip2Same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ভাইরাসজনিত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641735" y="534410"/>
        <a:ext cx="2658229" cy="712956"/>
      </dsp:txXfrm>
    </dsp:sp>
    <dsp:sp modelId="{DECBA263-3B12-4AEF-AA0B-9039FFE42A12}">
      <dsp:nvSpPr>
        <dsp:cNvPr id="0" name=""/>
        <dsp:cNvSpPr/>
      </dsp:nvSpPr>
      <dsp:spPr>
        <a:xfrm>
          <a:off x="9078675" y="1594624"/>
          <a:ext cx="2224934" cy="545460"/>
        </a:xfrm>
        <a:prstGeom prst="roundRect">
          <a:avLst/>
        </a:prstGeom>
        <a:gradFill flip="none" rotWithShape="0">
          <a:gsLst>
            <a:gs pos="0">
              <a:srgbClr val="D35DC2">
                <a:tint val="66000"/>
                <a:satMod val="160000"/>
              </a:srgbClr>
            </a:gs>
            <a:gs pos="50000">
              <a:srgbClr val="D35DC2">
                <a:tint val="44500"/>
                <a:satMod val="160000"/>
              </a:srgbClr>
            </a:gs>
            <a:gs pos="100000">
              <a:srgbClr val="D35DC2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খুরা রোগ</a:t>
          </a:r>
          <a:endParaRPr lang="en-US" sz="36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05302" y="1621251"/>
        <a:ext cx="2171680" cy="492206"/>
      </dsp:txXfrm>
    </dsp:sp>
    <dsp:sp modelId="{9BEE1691-34A8-4BE3-A13A-01F4BF60BB67}">
      <dsp:nvSpPr>
        <dsp:cNvPr id="0" name=""/>
        <dsp:cNvSpPr/>
      </dsp:nvSpPr>
      <dsp:spPr>
        <a:xfrm>
          <a:off x="9153883" y="2454428"/>
          <a:ext cx="2243142" cy="545460"/>
        </a:xfrm>
        <a:prstGeom prst="roundRect">
          <a:avLst/>
        </a:prstGeom>
        <a:gradFill flip="none" rotWithShape="0">
          <a:gsLst>
            <a:gs pos="0">
              <a:srgbClr val="D35DC2">
                <a:tint val="66000"/>
                <a:satMod val="160000"/>
              </a:srgbClr>
            </a:gs>
            <a:gs pos="50000">
              <a:srgbClr val="D35DC2">
                <a:tint val="44500"/>
                <a:satMod val="160000"/>
              </a:srgbClr>
            </a:gs>
            <a:gs pos="100000">
              <a:srgbClr val="D35DC2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জলাতঙ্ক</a:t>
          </a:r>
          <a:endParaRPr lang="en-US" sz="36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80510" y="2481055"/>
        <a:ext cx="2189888" cy="492206"/>
      </dsp:txXfrm>
    </dsp:sp>
    <dsp:sp modelId="{1BBADF1D-2CB7-46EA-AAF1-994D0038F2FE}">
      <dsp:nvSpPr>
        <dsp:cNvPr id="0" name=""/>
        <dsp:cNvSpPr/>
      </dsp:nvSpPr>
      <dsp:spPr>
        <a:xfrm>
          <a:off x="9158825" y="3508019"/>
          <a:ext cx="2305128" cy="545460"/>
        </a:xfrm>
        <a:prstGeom prst="roundRect">
          <a:avLst/>
        </a:prstGeom>
        <a:gradFill flip="none" rotWithShape="0">
          <a:gsLst>
            <a:gs pos="0">
              <a:srgbClr val="D35DC2">
                <a:tint val="66000"/>
                <a:satMod val="160000"/>
              </a:srgbClr>
            </a:gs>
            <a:gs pos="50000">
              <a:srgbClr val="D35DC2">
                <a:tint val="44500"/>
                <a:satMod val="160000"/>
              </a:srgbClr>
            </a:gs>
            <a:gs pos="100000">
              <a:srgbClr val="D35DC2">
                <a:tint val="23500"/>
                <a:satMod val="160000"/>
              </a:srgb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গোবসন্ত</a:t>
          </a:r>
          <a:endParaRPr lang="en-US" sz="36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85452" y="3534646"/>
        <a:ext cx="2251874" cy="492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AA86C-15A9-4666-B3E9-6B1982DB4AB6}">
      <dsp:nvSpPr>
        <dsp:cNvPr id="0" name=""/>
        <dsp:cNvSpPr/>
      </dsp:nvSpPr>
      <dsp:spPr>
        <a:xfrm>
          <a:off x="5989421" y="5664844"/>
          <a:ext cx="459682" cy="728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801" y="0"/>
              </a:lnTo>
              <a:lnTo>
                <a:pt x="257801" y="728338"/>
              </a:lnTo>
              <a:lnTo>
                <a:pt x="459682" y="7283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C21EC-641F-4B50-958D-DE3DA52525E7}">
      <dsp:nvSpPr>
        <dsp:cNvPr id="0" name=""/>
        <dsp:cNvSpPr/>
      </dsp:nvSpPr>
      <dsp:spPr>
        <a:xfrm>
          <a:off x="5989421" y="5554860"/>
          <a:ext cx="4754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9984"/>
              </a:moveTo>
              <a:lnTo>
                <a:pt x="273588" y="109984"/>
              </a:lnTo>
              <a:lnTo>
                <a:pt x="273588" y="45720"/>
              </a:lnTo>
              <a:lnTo>
                <a:pt x="475469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C1388-EACD-4FD1-B6AA-D4B6206E8B30}">
      <dsp:nvSpPr>
        <dsp:cNvPr id="0" name=""/>
        <dsp:cNvSpPr/>
      </dsp:nvSpPr>
      <dsp:spPr>
        <a:xfrm>
          <a:off x="5989421" y="4741359"/>
          <a:ext cx="506498" cy="923485"/>
        </a:xfrm>
        <a:custGeom>
          <a:avLst/>
          <a:gdLst/>
          <a:ahLst/>
          <a:cxnLst/>
          <a:rect l="0" t="0" r="0" b="0"/>
          <a:pathLst>
            <a:path>
              <a:moveTo>
                <a:pt x="0" y="923485"/>
              </a:moveTo>
              <a:lnTo>
                <a:pt x="304617" y="923485"/>
              </a:lnTo>
              <a:lnTo>
                <a:pt x="304617" y="0"/>
              </a:lnTo>
              <a:lnTo>
                <a:pt x="506498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20240-CA7D-41B0-BAA6-8FE050BA981A}">
      <dsp:nvSpPr>
        <dsp:cNvPr id="0" name=""/>
        <dsp:cNvSpPr/>
      </dsp:nvSpPr>
      <dsp:spPr>
        <a:xfrm>
          <a:off x="3022843" y="3428999"/>
          <a:ext cx="341885" cy="2235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004" y="0"/>
              </a:lnTo>
              <a:lnTo>
                <a:pt x="140004" y="2235844"/>
              </a:lnTo>
              <a:lnTo>
                <a:pt x="341885" y="22358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0EE36-61A5-4BF0-A046-6D6AB3E24202}">
      <dsp:nvSpPr>
        <dsp:cNvPr id="0" name=""/>
        <dsp:cNvSpPr/>
      </dsp:nvSpPr>
      <dsp:spPr>
        <a:xfrm>
          <a:off x="5387735" y="1549715"/>
          <a:ext cx="1110162" cy="2234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8281" y="0"/>
              </a:lnTo>
              <a:lnTo>
                <a:pt x="908281" y="2234853"/>
              </a:lnTo>
              <a:lnTo>
                <a:pt x="1110162" y="22348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7EBBB-4F06-4620-9CB2-7BCA1BBF2DE9}">
      <dsp:nvSpPr>
        <dsp:cNvPr id="0" name=""/>
        <dsp:cNvSpPr/>
      </dsp:nvSpPr>
      <dsp:spPr>
        <a:xfrm>
          <a:off x="5387735" y="1549715"/>
          <a:ext cx="1110162" cy="1366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8281" y="0"/>
              </a:lnTo>
              <a:lnTo>
                <a:pt x="908281" y="1366766"/>
              </a:lnTo>
              <a:lnTo>
                <a:pt x="1110162" y="13667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7E74F-15C8-43A4-ABF0-7AE40998DFFA}">
      <dsp:nvSpPr>
        <dsp:cNvPr id="0" name=""/>
        <dsp:cNvSpPr/>
      </dsp:nvSpPr>
      <dsp:spPr>
        <a:xfrm>
          <a:off x="5387735" y="1549715"/>
          <a:ext cx="1110162" cy="498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8281" y="0"/>
              </a:lnTo>
              <a:lnTo>
                <a:pt x="908281" y="498678"/>
              </a:lnTo>
              <a:lnTo>
                <a:pt x="1110162" y="4986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40C68-B9D1-4B54-BC87-614131CC29D9}">
      <dsp:nvSpPr>
        <dsp:cNvPr id="0" name=""/>
        <dsp:cNvSpPr/>
      </dsp:nvSpPr>
      <dsp:spPr>
        <a:xfrm>
          <a:off x="5387735" y="1180307"/>
          <a:ext cx="1110162" cy="369408"/>
        </a:xfrm>
        <a:custGeom>
          <a:avLst/>
          <a:gdLst/>
          <a:ahLst/>
          <a:cxnLst/>
          <a:rect l="0" t="0" r="0" b="0"/>
          <a:pathLst>
            <a:path>
              <a:moveTo>
                <a:pt x="0" y="369408"/>
              </a:moveTo>
              <a:lnTo>
                <a:pt x="908281" y="369408"/>
              </a:lnTo>
              <a:lnTo>
                <a:pt x="908281" y="0"/>
              </a:lnTo>
              <a:lnTo>
                <a:pt x="111016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DCF42-9370-4572-9FBB-C2E6CF68346D}">
      <dsp:nvSpPr>
        <dsp:cNvPr id="0" name=""/>
        <dsp:cNvSpPr/>
      </dsp:nvSpPr>
      <dsp:spPr>
        <a:xfrm>
          <a:off x="5387735" y="312219"/>
          <a:ext cx="1110162" cy="1237496"/>
        </a:xfrm>
        <a:custGeom>
          <a:avLst/>
          <a:gdLst/>
          <a:ahLst/>
          <a:cxnLst/>
          <a:rect l="0" t="0" r="0" b="0"/>
          <a:pathLst>
            <a:path>
              <a:moveTo>
                <a:pt x="0" y="1237496"/>
              </a:moveTo>
              <a:lnTo>
                <a:pt x="908281" y="1237496"/>
              </a:lnTo>
              <a:lnTo>
                <a:pt x="908281" y="0"/>
              </a:lnTo>
              <a:lnTo>
                <a:pt x="111016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10A40-D377-4017-BA10-61A7CD10DE65}">
      <dsp:nvSpPr>
        <dsp:cNvPr id="0" name=""/>
        <dsp:cNvSpPr/>
      </dsp:nvSpPr>
      <dsp:spPr>
        <a:xfrm>
          <a:off x="3022843" y="1549715"/>
          <a:ext cx="346084" cy="1879284"/>
        </a:xfrm>
        <a:custGeom>
          <a:avLst/>
          <a:gdLst/>
          <a:ahLst/>
          <a:cxnLst/>
          <a:rect l="0" t="0" r="0" b="0"/>
          <a:pathLst>
            <a:path>
              <a:moveTo>
                <a:pt x="0" y="1879284"/>
              </a:moveTo>
              <a:lnTo>
                <a:pt x="144203" y="1879284"/>
              </a:lnTo>
              <a:lnTo>
                <a:pt x="144203" y="0"/>
              </a:lnTo>
              <a:lnTo>
                <a:pt x="34608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A0538-1A0F-4377-BA0B-42DF1CA42DFC}">
      <dsp:nvSpPr>
        <dsp:cNvPr id="0" name=""/>
        <dsp:cNvSpPr/>
      </dsp:nvSpPr>
      <dsp:spPr>
        <a:xfrm>
          <a:off x="67793" y="2957508"/>
          <a:ext cx="2955050" cy="942981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পরজীবীজনিত</a:t>
          </a:r>
          <a:endParaRPr lang="en-US" sz="36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0550" y="3095604"/>
        <a:ext cx="2089536" cy="666789"/>
      </dsp:txXfrm>
    </dsp:sp>
    <dsp:sp modelId="{4AF95C3C-5225-4634-B484-9469F2F4D3DF}">
      <dsp:nvSpPr>
        <dsp:cNvPr id="0" name=""/>
        <dsp:cNvSpPr/>
      </dsp:nvSpPr>
      <dsp:spPr>
        <a:xfrm>
          <a:off x="3368928" y="1241847"/>
          <a:ext cx="2018807" cy="615736"/>
        </a:xfrm>
        <a:prstGeom prst="roundRect">
          <a:avLst/>
        </a:prstGeom>
        <a:gradFill flip="none" rotWithShape="0">
          <a:gsLst>
            <a:gs pos="0">
              <a:srgbClr val="64E686">
                <a:shade val="30000"/>
                <a:satMod val="115000"/>
              </a:srgbClr>
            </a:gs>
            <a:gs pos="50000">
              <a:srgbClr val="64E686">
                <a:shade val="67500"/>
                <a:satMod val="115000"/>
              </a:srgbClr>
            </a:gs>
            <a:gs pos="100000">
              <a:srgbClr val="64E686">
                <a:shade val="100000"/>
                <a:satMod val="115000"/>
              </a:srgb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বহি:পরজীবী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98986" y="1271905"/>
        <a:ext cx="1958691" cy="555620"/>
      </dsp:txXfrm>
    </dsp:sp>
    <dsp:sp modelId="{E483C76E-EF82-4012-99F9-94EE306C341F}">
      <dsp:nvSpPr>
        <dsp:cNvPr id="0" name=""/>
        <dsp:cNvSpPr/>
      </dsp:nvSpPr>
      <dsp:spPr>
        <a:xfrm>
          <a:off x="6497898" y="4351"/>
          <a:ext cx="2018807" cy="615736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উকুন</a:t>
          </a:r>
          <a:endParaRPr lang="en-US" sz="36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97898" y="4351"/>
        <a:ext cx="2018807" cy="615736"/>
      </dsp:txXfrm>
    </dsp:sp>
    <dsp:sp modelId="{30AE5E16-1B85-4BC4-9B1E-F1AECFC77F74}">
      <dsp:nvSpPr>
        <dsp:cNvPr id="0" name=""/>
        <dsp:cNvSpPr/>
      </dsp:nvSpPr>
      <dsp:spPr>
        <a:xfrm>
          <a:off x="6497898" y="872438"/>
          <a:ext cx="2018807" cy="615736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মশা</a:t>
          </a:r>
          <a:endParaRPr lang="en-US" sz="36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97898" y="872438"/>
        <a:ext cx="2018807" cy="615736"/>
      </dsp:txXfrm>
    </dsp:sp>
    <dsp:sp modelId="{B74FC71A-B7FA-4E50-982C-73CC648ED309}">
      <dsp:nvSpPr>
        <dsp:cNvPr id="0" name=""/>
        <dsp:cNvSpPr/>
      </dsp:nvSpPr>
      <dsp:spPr>
        <a:xfrm>
          <a:off x="6497898" y="1740526"/>
          <a:ext cx="2018807" cy="615736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মাছি</a:t>
          </a:r>
          <a:endParaRPr lang="en-US" sz="36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97898" y="1740526"/>
        <a:ext cx="2018807" cy="615736"/>
      </dsp:txXfrm>
    </dsp:sp>
    <dsp:sp modelId="{DDB6002E-3BB5-4623-BD1A-5354835F49C7}">
      <dsp:nvSpPr>
        <dsp:cNvPr id="0" name=""/>
        <dsp:cNvSpPr/>
      </dsp:nvSpPr>
      <dsp:spPr>
        <a:xfrm>
          <a:off x="6497898" y="2608613"/>
          <a:ext cx="2018807" cy="615736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আটালি</a:t>
          </a:r>
          <a:endParaRPr lang="en-US" sz="36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97898" y="2608613"/>
        <a:ext cx="2018807" cy="615736"/>
      </dsp:txXfrm>
    </dsp:sp>
    <dsp:sp modelId="{4FD3AE7C-526D-4D13-8E37-6BBE64FF81DD}">
      <dsp:nvSpPr>
        <dsp:cNvPr id="0" name=""/>
        <dsp:cNvSpPr/>
      </dsp:nvSpPr>
      <dsp:spPr>
        <a:xfrm>
          <a:off x="6497898" y="3476700"/>
          <a:ext cx="2018807" cy="615736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মাইট</a:t>
          </a:r>
          <a:endParaRPr lang="en-US" sz="36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97898" y="3476700"/>
        <a:ext cx="2018807" cy="615736"/>
      </dsp:txXfrm>
    </dsp:sp>
    <dsp:sp modelId="{B8092327-A20E-4674-82CE-7EBBBB4C33B8}">
      <dsp:nvSpPr>
        <dsp:cNvPr id="0" name=""/>
        <dsp:cNvSpPr/>
      </dsp:nvSpPr>
      <dsp:spPr>
        <a:xfrm>
          <a:off x="3364728" y="5175112"/>
          <a:ext cx="2624692" cy="979464"/>
        </a:xfrm>
        <a:prstGeom prst="roundRect">
          <a:avLst/>
        </a:prstGeom>
        <a:gradFill flip="none" rotWithShape="0">
          <a:gsLst>
            <a:gs pos="0">
              <a:srgbClr val="64E686">
                <a:shade val="30000"/>
                <a:satMod val="115000"/>
              </a:srgbClr>
            </a:gs>
            <a:gs pos="50000">
              <a:srgbClr val="64E686">
                <a:shade val="67500"/>
                <a:satMod val="115000"/>
              </a:srgbClr>
            </a:gs>
            <a:gs pos="100000">
              <a:srgbClr val="64E686">
                <a:shade val="100000"/>
                <a:satMod val="115000"/>
              </a:srgb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দেহাভ্যন্তরের পরজীবি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12541" y="5222925"/>
        <a:ext cx="2529066" cy="883838"/>
      </dsp:txXfrm>
    </dsp:sp>
    <dsp:sp modelId="{3C588C7A-2522-4869-AC35-7823F3796E39}">
      <dsp:nvSpPr>
        <dsp:cNvPr id="0" name=""/>
        <dsp:cNvSpPr/>
      </dsp:nvSpPr>
      <dsp:spPr>
        <a:xfrm>
          <a:off x="6495920" y="4433491"/>
          <a:ext cx="2018807" cy="615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ফিতাকৃমি</a:t>
          </a:r>
          <a:endParaRPr lang="en-US" sz="36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95920" y="4433491"/>
        <a:ext cx="2018807" cy="615736"/>
      </dsp:txXfrm>
    </dsp:sp>
    <dsp:sp modelId="{4D3663F6-C85A-47D1-A499-9F5ADFEFE84A}">
      <dsp:nvSpPr>
        <dsp:cNvPr id="0" name=""/>
        <dsp:cNvSpPr/>
      </dsp:nvSpPr>
      <dsp:spPr>
        <a:xfrm>
          <a:off x="6464891" y="5292712"/>
          <a:ext cx="2018807" cy="615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গোলকৃমি</a:t>
          </a:r>
          <a:endParaRPr lang="en-US" sz="36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64891" y="5292712"/>
        <a:ext cx="2018807" cy="615736"/>
      </dsp:txXfrm>
    </dsp:sp>
    <dsp:sp modelId="{242F9D5E-986C-4B53-9FF8-F2AD4A836B83}">
      <dsp:nvSpPr>
        <dsp:cNvPr id="0" name=""/>
        <dsp:cNvSpPr/>
      </dsp:nvSpPr>
      <dsp:spPr>
        <a:xfrm>
          <a:off x="6449104" y="6085314"/>
          <a:ext cx="2018807" cy="615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পাতাকৃমি</a:t>
          </a:r>
          <a:endParaRPr lang="en-US" sz="36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49104" y="6085314"/>
        <a:ext cx="2018807" cy="6157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61D7-F87D-45D6-B672-363B4AAD806F}">
      <dsp:nvSpPr>
        <dsp:cNvPr id="0" name=""/>
        <dsp:cNvSpPr/>
      </dsp:nvSpPr>
      <dsp:spPr>
        <a:xfrm>
          <a:off x="4276330" y="2388408"/>
          <a:ext cx="3322382" cy="1314024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462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অপুষ্টিজনিত রোগের লক্ষণ</a:t>
          </a:r>
          <a:endParaRPr lang="en-US" sz="36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62882" y="2580842"/>
        <a:ext cx="2349278" cy="929156"/>
      </dsp:txXfrm>
    </dsp:sp>
    <dsp:sp modelId="{736A477B-7566-4D25-A839-8163E1A10D1C}">
      <dsp:nvSpPr>
        <dsp:cNvPr id="0" name=""/>
        <dsp:cNvSpPr/>
      </dsp:nvSpPr>
      <dsp:spPr>
        <a:xfrm rot="16053973">
          <a:off x="5026002" y="1527425"/>
          <a:ext cx="1695210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1695210" y="14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5831227" y="1499281"/>
        <a:ext cx="84760" cy="84760"/>
      </dsp:txXfrm>
    </dsp:sp>
    <dsp:sp modelId="{93357484-9F0E-4B72-B7B8-5E85F6177750}">
      <dsp:nvSpPr>
        <dsp:cNvPr id="0" name=""/>
        <dsp:cNvSpPr/>
      </dsp:nvSpPr>
      <dsp:spPr>
        <a:xfrm>
          <a:off x="3893971" y="86331"/>
          <a:ext cx="3861423" cy="608495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দৃষ্টিশক্তি কমে যাওয়া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23675" y="116035"/>
        <a:ext cx="3802015" cy="549087"/>
      </dsp:txXfrm>
    </dsp:sp>
    <dsp:sp modelId="{2726F9EE-D499-49A9-992E-ADB62704764A}">
      <dsp:nvSpPr>
        <dsp:cNvPr id="0" name=""/>
        <dsp:cNvSpPr/>
      </dsp:nvSpPr>
      <dsp:spPr>
        <a:xfrm rot="19970856">
          <a:off x="6824707" y="1983981"/>
          <a:ext cx="2309243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2309243" y="14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7921598" y="1940486"/>
        <a:ext cx="115462" cy="115462"/>
      </dsp:txXfrm>
    </dsp:sp>
    <dsp:sp modelId="{00D60667-78D0-45E1-B3F9-AB30B93CD39B}">
      <dsp:nvSpPr>
        <dsp:cNvPr id="0" name=""/>
        <dsp:cNvSpPr/>
      </dsp:nvSpPr>
      <dsp:spPr>
        <a:xfrm>
          <a:off x="7762269" y="785862"/>
          <a:ext cx="3783712" cy="70677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দৈহিক বৃদ্ধি না হওয়া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96771" y="820364"/>
        <a:ext cx="3714708" cy="637766"/>
      </dsp:txXfrm>
    </dsp:sp>
    <dsp:sp modelId="{20145419-5266-4A90-AB3D-711673B0196D}">
      <dsp:nvSpPr>
        <dsp:cNvPr id="0" name=""/>
        <dsp:cNvSpPr/>
      </dsp:nvSpPr>
      <dsp:spPr>
        <a:xfrm rot="955620">
          <a:off x="7249073" y="3670018"/>
          <a:ext cx="1854174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1854174" y="14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8129806" y="3637900"/>
        <a:ext cx="92708" cy="92708"/>
      </dsp:txXfrm>
    </dsp:sp>
    <dsp:sp modelId="{EFB5306B-9CA8-418A-9E28-859270D8D3FD}">
      <dsp:nvSpPr>
        <dsp:cNvPr id="0" name=""/>
        <dsp:cNvSpPr/>
      </dsp:nvSpPr>
      <dsp:spPr>
        <a:xfrm>
          <a:off x="8467966" y="3868320"/>
          <a:ext cx="3078038" cy="676782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ত্বক অমসৃণ হওয়া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501004" y="3901358"/>
        <a:ext cx="3011962" cy="610706"/>
      </dsp:txXfrm>
    </dsp:sp>
    <dsp:sp modelId="{482ED8EE-978B-4276-B624-BDC4BD09F717}">
      <dsp:nvSpPr>
        <dsp:cNvPr id="0" name=""/>
        <dsp:cNvSpPr/>
      </dsp:nvSpPr>
      <dsp:spPr>
        <a:xfrm rot="5399949">
          <a:off x="5770305" y="3855425"/>
          <a:ext cx="334455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334455" y="14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29172" y="3861300"/>
        <a:ext cx="16722" cy="16722"/>
      </dsp:txXfrm>
    </dsp:sp>
    <dsp:sp modelId="{ADB94FD0-C105-40A3-9B07-DED439ABEE4F}">
      <dsp:nvSpPr>
        <dsp:cNvPr id="0" name=""/>
        <dsp:cNvSpPr/>
      </dsp:nvSpPr>
      <dsp:spPr>
        <a:xfrm>
          <a:off x="3976859" y="4036889"/>
          <a:ext cx="3921363" cy="647579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দেরিতে দাঁত ওঠা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08471" y="4068501"/>
        <a:ext cx="3858139" cy="584355"/>
      </dsp:txXfrm>
    </dsp:sp>
    <dsp:sp modelId="{838FDCE2-D232-44E2-8D04-D5E2C5A8DA20}">
      <dsp:nvSpPr>
        <dsp:cNvPr id="0" name=""/>
        <dsp:cNvSpPr/>
      </dsp:nvSpPr>
      <dsp:spPr>
        <a:xfrm rot="9865759">
          <a:off x="2518307" y="3691409"/>
          <a:ext cx="2099751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2099751" y="14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3515689" y="3653151"/>
        <a:ext cx="104987" cy="104987"/>
      </dsp:txXfrm>
    </dsp:sp>
    <dsp:sp modelId="{5C98D465-319A-4B4A-8837-265061C5D3C0}">
      <dsp:nvSpPr>
        <dsp:cNvPr id="0" name=""/>
        <dsp:cNvSpPr/>
      </dsp:nvSpPr>
      <dsp:spPr>
        <a:xfrm>
          <a:off x="0" y="3921944"/>
          <a:ext cx="3202794" cy="66350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হাড় বেঁকে যাওয়া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390" y="3954334"/>
        <a:ext cx="3138014" cy="598724"/>
      </dsp:txXfrm>
    </dsp:sp>
    <dsp:sp modelId="{C2BB52B9-F1DE-45CD-A717-EBF2DD83EC8F}">
      <dsp:nvSpPr>
        <dsp:cNvPr id="0" name=""/>
        <dsp:cNvSpPr/>
      </dsp:nvSpPr>
      <dsp:spPr>
        <a:xfrm rot="12278475">
          <a:off x="1837204" y="1874961"/>
          <a:ext cx="3159404" cy="28472"/>
        </a:xfrm>
        <a:custGeom>
          <a:avLst/>
          <a:gdLst/>
          <a:ahLst/>
          <a:cxnLst/>
          <a:rect l="0" t="0" r="0" b="0"/>
          <a:pathLst>
            <a:path>
              <a:moveTo>
                <a:pt x="0" y="14236"/>
              </a:moveTo>
              <a:lnTo>
                <a:pt x="3159404" y="14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337921" y="1810212"/>
        <a:ext cx="157970" cy="157970"/>
      </dsp:txXfrm>
    </dsp:sp>
    <dsp:sp modelId="{089DCB59-BAFA-44B6-99C3-AE00541C1BA2}">
      <dsp:nvSpPr>
        <dsp:cNvPr id="0" name=""/>
        <dsp:cNvSpPr/>
      </dsp:nvSpPr>
      <dsp:spPr>
        <a:xfrm>
          <a:off x="132270" y="560151"/>
          <a:ext cx="2372326" cy="732923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মিল্ক ফিভার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8048" y="595929"/>
        <a:ext cx="2300770" cy="6613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540C1-CBB7-49C3-A14C-C8833EFBFF93}">
      <dsp:nvSpPr>
        <dsp:cNvPr id="0" name=""/>
        <dsp:cNvSpPr/>
      </dsp:nvSpPr>
      <dsp:spPr>
        <a:xfrm>
          <a:off x="4118131" y="3328996"/>
          <a:ext cx="4029579" cy="1258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6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অন্যান্য রোগ</a:t>
          </a:r>
          <a:endParaRPr lang="en-US" sz="56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08249" y="3513236"/>
        <a:ext cx="2849343" cy="889592"/>
      </dsp:txXfrm>
    </dsp:sp>
    <dsp:sp modelId="{8304270D-0CB8-4DE7-A19B-47273F2D1564}">
      <dsp:nvSpPr>
        <dsp:cNvPr id="0" name=""/>
        <dsp:cNvSpPr/>
      </dsp:nvSpPr>
      <dsp:spPr>
        <a:xfrm rot="15534226">
          <a:off x="5346350" y="2766993"/>
          <a:ext cx="1112714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1112714" y="172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874889" y="2756398"/>
        <a:ext cx="55635" cy="55635"/>
      </dsp:txXfrm>
    </dsp:sp>
    <dsp:sp modelId="{8F269AB7-B3EA-4D48-8A84-8FDFE743A64B}">
      <dsp:nvSpPr>
        <dsp:cNvPr id="0" name=""/>
        <dsp:cNvSpPr/>
      </dsp:nvSpPr>
      <dsp:spPr>
        <a:xfrm>
          <a:off x="3875830" y="773671"/>
          <a:ext cx="3552832" cy="1466981"/>
        </a:xfrm>
        <a:prstGeom prst="leftArrowCallou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9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পেটফাঁপা</a:t>
          </a:r>
          <a:endParaRPr lang="en-US" sz="59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20138" y="773671"/>
        <a:ext cx="2308524" cy="1466981"/>
      </dsp:txXfrm>
    </dsp:sp>
    <dsp:sp modelId="{5B2C6F37-223B-4F4C-A0EB-E5FF81D4D498}">
      <dsp:nvSpPr>
        <dsp:cNvPr id="0" name=""/>
        <dsp:cNvSpPr/>
      </dsp:nvSpPr>
      <dsp:spPr>
        <a:xfrm rot="436317">
          <a:off x="7994497" y="4233096"/>
          <a:ext cx="857954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857954" y="172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402025" y="4228870"/>
        <a:ext cx="42897" cy="42897"/>
      </dsp:txXfrm>
    </dsp:sp>
    <dsp:sp modelId="{F97A5C5C-EAFD-418A-AA6E-1E7FD71F960A}">
      <dsp:nvSpPr>
        <dsp:cNvPr id="0" name=""/>
        <dsp:cNvSpPr/>
      </dsp:nvSpPr>
      <dsp:spPr>
        <a:xfrm>
          <a:off x="8829638" y="3700827"/>
          <a:ext cx="2207880" cy="1484379"/>
        </a:xfrm>
        <a:prstGeom prst="upArrowCallou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9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উদারাময়</a:t>
          </a:r>
          <a:endParaRPr lang="en-US" sz="59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829638" y="4220701"/>
        <a:ext cx="2207880" cy="964505"/>
      </dsp:txXfrm>
    </dsp:sp>
    <dsp:sp modelId="{67E977E9-AF81-48A6-8855-BE89DD27C0F9}">
      <dsp:nvSpPr>
        <dsp:cNvPr id="0" name=""/>
        <dsp:cNvSpPr/>
      </dsp:nvSpPr>
      <dsp:spPr>
        <a:xfrm rot="11317838">
          <a:off x="3254956" y="3585342"/>
          <a:ext cx="1072029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1072029" y="172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64170" y="3575764"/>
        <a:ext cx="53601" cy="53601"/>
      </dsp:txXfrm>
    </dsp:sp>
    <dsp:sp modelId="{28C21DAD-EBE1-40E4-A984-809A6A856071}">
      <dsp:nvSpPr>
        <dsp:cNvPr id="0" name=""/>
        <dsp:cNvSpPr/>
      </dsp:nvSpPr>
      <dsp:spPr>
        <a:xfrm>
          <a:off x="1076366" y="2554094"/>
          <a:ext cx="2207880" cy="1607999"/>
        </a:xfrm>
        <a:prstGeom prst="downArrowCallou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9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বদহজম</a:t>
          </a:r>
          <a:endParaRPr lang="en-US" sz="59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76366" y="2554094"/>
        <a:ext cx="2207880" cy="1044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CD0D8-121A-4402-BE2D-9062E2653172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CD9ED-F8FA-493B-BB1D-2FAA65569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5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সম্মানিত কন্টেন্ট ব্যবহারকারী/ শিক্ষকবৃন্দ এই কন্টেন্টটি পাঠদানের পূর্বে </a:t>
            </a:r>
            <a:r>
              <a:rPr lang="bn-BD" sz="16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পাঠ্য পুস্তকের পাঠটি </a:t>
            </a:r>
            <a:r>
              <a:rPr lang="bn-BD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পড়ে নেবেন ।এই</a:t>
            </a:r>
            <a:r>
              <a:rPr lang="bn-BD" sz="16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স</a:t>
            </a:r>
            <a:r>
              <a:rPr lang="en-US" sz="160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্লাইডটি</a:t>
            </a:r>
            <a:r>
              <a:rPr lang="en-US" sz="16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60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শিক্ষার্থী</a:t>
            </a:r>
            <a:r>
              <a:rPr lang="bn-BD" sz="16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দের দেখানোর প্রয়োজন নেই 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861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স্লাইড</a:t>
            </a:r>
            <a:r>
              <a:rPr lang="bn-BD" baseline="0" dirty="0" smtClean="0"/>
              <a:t> সংখ্যা সীমিত রাখার জন্য এখানে ট্রিগার কমান্ড ব্যবহার করা হয়েছে ।শিক্ষক নির্দেশিত লেখার উপর ৫ বার ক্লিক করে পরে ফাঁকা স্থানে ক্লিক করে পরের স্লাইডে যাবেন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CD9ED-F8FA-493B-BB1D-2FAA655699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60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প্রত্যেক দলের কাজ পোস্টার পেপারে লিখে উপস্থাপন</a:t>
            </a:r>
            <a:r>
              <a:rPr lang="bn-BD" baseline="0" dirty="0" smtClean="0"/>
              <a:t> করতে বলবেন এবং প্রত্যেক দলের কাজ শ্রেণিকক্ষে ঝুলিয়ে রাখবেন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CD9ED-F8FA-493B-BB1D-2FAA6556994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73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CD9ED-F8FA-493B-BB1D-2FAA6556994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84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সবাইকে</a:t>
            </a:r>
            <a:r>
              <a:rPr lang="bn-BD" baseline="0" dirty="0" smtClean="0"/>
              <a:t> বাড়ির কাজ করতে বলবেন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CD9ED-F8FA-493B-BB1D-2FAA6556994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68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শিক্ষক ধন্যবাদ জানিয়ে শেষ 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CD9ED-F8FA-493B-BB1D-2FAA6556994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72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শিক্ষার্র্থীদের স্বাগতম জানাবেন  এবং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ছবির পটভুমি জানতে চাইবেন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1583C-449B-42CD-9D3E-3029B3E1C3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8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পরিচয় পর্ব শেষ করবেন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1DC650-0F64-4992-85D8-64FA2FF678D6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51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শিক্ষর্থীদের ছবি সম্পর্কে প্রশ্ন করে যেমন কিসের ছবি? ছবি দেখে কি বুঝলাম ইত্যাদি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 করে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বের করে আনার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1583C-449B-42CD-9D3E-3029B3E1C3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9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প্রদর্শন করার পর প্রশ্ন করবেন খি দেখলাম,কি বুঝলাম?এধরনের নানা প্রশ্ন নিয়ে সময়ের দিকে লক্ষ্য রেখে মুক্ত আলোচনা করতে পারেন । শিক্ষক বলবেন আজ  আমরা </a:t>
            </a:r>
            <a:r>
              <a:rPr lang="bn-BD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পোনা মজুদ ও মজুদ পরবর্তী ব্যবস্থাপনা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নিয়ে আলোচনা  করব । সবশেষে পাঠ ঘোষণা করবেন 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04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গুরুত্ব সহকারে আজকের শিখনফল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বুঝিয়ে বলবেন।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A44440-94A6-475F-A994-CD25027211F8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41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CD9ED-F8FA-493B-BB1D-2FAA655699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26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ছবি প্রদর্শন করে রোগের নাম জানতে চাইবেন</a:t>
            </a:r>
            <a:r>
              <a:rPr lang="bn-BD" baseline="0" dirty="0" smtClean="0"/>
              <a:t>  এবং শিক্ষার্থীদের উত্তর বোর্ডে লিখবেন ।এরপর পরের স্লাইডে গিয়ে তাদের উত্তর মিলিয়ে </a:t>
            </a:r>
            <a:r>
              <a:rPr lang="bn-BD" baseline="0" dirty="0" smtClean="0"/>
              <a:t>দেখবেন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CD9ED-F8FA-493B-BB1D-2FAA655699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25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জোড়ায়</a:t>
            </a:r>
            <a:r>
              <a:rPr lang="bn-BD" baseline="0" dirty="0" smtClean="0"/>
              <a:t> কাজ দেবেন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CD9ED-F8FA-493B-BB1D-2FAA655699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3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3F8F-0B50-4F32-B64B-73D6DCAA0FC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9172-93D9-49F0-92E6-32062D298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40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3F8F-0B50-4F32-B64B-73D6DCAA0FC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9172-93D9-49F0-92E6-32062D298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3F8F-0B50-4F32-B64B-73D6DCAA0FC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9172-93D9-49F0-92E6-32062D298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2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3F8F-0B50-4F32-B64B-73D6DCAA0FC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9172-93D9-49F0-92E6-32062D298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3F8F-0B50-4F32-B64B-73D6DCAA0FC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9172-93D9-49F0-92E6-32062D298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8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3F8F-0B50-4F32-B64B-73D6DCAA0FC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9172-93D9-49F0-92E6-32062D298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6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3F8F-0B50-4F32-B64B-73D6DCAA0FC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9172-93D9-49F0-92E6-32062D298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3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3F8F-0B50-4F32-B64B-73D6DCAA0FC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9172-93D9-49F0-92E6-32062D298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6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3F8F-0B50-4F32-B64B-73D6DCAA0FC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9172-93D9-49F0-92E6-32062D298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6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3F8F-0B50-4F32-B64B-73D6DCAA0FC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9172-93D9-49F0-92E6-32062D298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6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3F8F-0B50-4F32-B64B-73D6DCAA0FC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9172-93D9-49F0-92E6-32062D298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8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83F8F-0B50-4F32-B64B-73D6DCAA0FC5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69172-93D9-49F0-92E6-32062D298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4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26.jpg"/><Relationship Id="rId12" Type="http://schemas.openxmlformats.org/officeDocument/2006/relationships/image" Target="../media/image33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32.jpg"/><Relationship Id="rId5" Type="http://schemas.openxmlformats.org/officeDocument/2006/relationships/diagramColors" Target="../diagrams/colors5.xml"/><Relationship Id="rId10" Type="http://schemas.openxmlformats.org/officeDocument/2006/relationships/image" Target="../media/image31.jp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34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29.jp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45470"/>
            <a:ext cx="6691312" cy="6293442"/>
          </a:xfrm>
          <a:prstGeom prst="rect">
            <a:avLst/>
          </a:prstGeom>
        </p:spPr>
      </p:pic>
      <p:sp>
        <p:nvSpPr>
          <p:cNvPr id="7" name="Round Same Side Corner Rectangle 6"/>
          <p:cNvSpPr/>
          <p:nvPr/>
        </p:nvSpPr>
        <p:spPr>
          <a:xfrm>
            <a:off x="3299640" y="1487801"/>
            <a:ext cx="6682560" cy="1941199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81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এই স্লাইডটি শুধুমাত্র শিক্ষকবৃন্দ তথা কন্টেন্ট </a:t>
            </a:r>
          </a:p>
          <a:p>
            <a:pPr algn="ctr"/>
            <a:r>
              <a:rPr lang="bn-BD" sz="381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ব্যবহারকারীর জন্য</a:t>
            </a:r>
            <a:endParaRPr lang="bn-BD" sz="381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52725" y="3837280"/>
            <a:ext cx="8115300" cy="243868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431" dirty="0">
                <a:ln w="1905"/>
                <a:latin typeface="NikoshBAN" pitchFamily="2" charset="0"/>
                <a:cs typeface="NikoshBAN" pitchFamily="2" charset="0"/>
                <a:sym typeface="Wingdings"/>
              </a:rPr>
              <a:t>সম্মানিত কন্টেন্ট ব্যবহারকারী/ শিক্ষকবৃন্দ এই কন্টেন্টটি পাঠদানের পূর্বে স্লাইড নোটের নির্দেশনাগুলো পড়ে নেবেন।।এছাড়াও শিক্ষক প্রয়োজনবোধে নিজস্ব কৌশল প্রয়োগ করতে পারবেন।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380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439" y="214313"/>
            <a:ext cx="250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744" y="5757863"/>
            <a:ext cx="5984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গরুর রোগের সাধারণ লক্ষণগুলো কি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12" y="1438274"/>
            <a:ext cx="3967163" cy="396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57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15921461"/>
              </p:ext>
            </p:extLst>
          </p:nvPr>
        </p:nvGraphicFramePr>
        <p:xfrm>
          <a:off x="336645" y="1465729"/>
          <a:ext cx="11518710" cy="5197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92288" y="100016"/>
            <a:ext cx="5607423" cy="1283910"/>
          </a:xfrm>
          <a:prstGeom prst="wav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গরুর রোগকে কয়ভাগে ভাগ করা যায়?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01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D6E35F-8C5F-45FB-801A-C62708DC1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1AD6E35F-8C5F-45FB-801A-C62708DC1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1AD6E35F-8C5F-45FB-801A-C62708DC1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7BB8D5-B6F7-45DF-94C0-2DD4E4997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567BB8D5-B6F7-45DF-94C0-2DD4E4997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567BB8D5-B6F7-45DF-94C0-2DD4E4997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D02913-92F9-41DB-89E9-DF68A6A2A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20D02913-92F9-41DB-89E9-DF68A6A2A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20D02913-92F9-41DB-89E9-DF68A6A2A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4383BA-76D0-481D-BB80-0E5D9EE46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454383BA-76D0-481D-BB80-0E5D9EE46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454383BA-76D0-481D-BB80-0E5D9EE46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63612B-1521-441E-8764-7295ABB7A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7D63612B-1521-441E-8764-7295ABB7A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7D63612B-1521-441E-8764-7295ABB7A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711A31-3C44-4F1E-AED6-935B22EFE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DA711A31-3C44-4F1E-AED6-935B22EFE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DA711A31-3C44-4F1E-AED6-935B22EFE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24273F-4B63-48DB-8673-6FB6C1D00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BF24273F-4B63-48DB-8673-6FB6C1D00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BF24273F-4B63-48DB-8673-6FB6C1D00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865618-19C3-4F66-9476-8DB464A23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FF865618-19C3-4F66-9476-8DB464A23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FF865618-19C3-4F66-9476-8DB464A23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171498-C90E-4D54-ADEE-C646CDFB5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47171498-C90E-4D54-ADEE-C646CDFB5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47171498-C90E-4D54-ADEE-C646CDFB5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7082" y="164051"/>
            <a:ext cx="4154739" cy="1104245"/>
          </a:xfrm>
          <a:prstGeom prst="doubleWav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কি?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812" y="5292164"/>
            <a:ext cx="11739281" cy="64698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সকল রোগ রোগাক্রান্ত পশু হতে সুস্থ পশুর দেহে সংক্রমিত হয় তাকে সংক্রামক রোগ বলে।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7" y="1511161"/>
            <a:ext cx="4465427" cy="3348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1"/>
          <a:stretch/>
        </p:blipFill>
        <p:spPr>
          <a:xfrm>
            <a:off x="6598292" y="1511160"/>
            <a:ext cx="5111487" cy="3348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6" name="Right Arrow 5"/>
          <p:cNvSpPr/>
          <p:nvPr/>
        </p:nvSpPr>
        <p:spPr>
          <a:xfrm>
            <a:off x="-1286704" y="2702859"/>
            <a:ext cx="1286704" cy="7261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2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repeatCount="3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08 -0.00116 L 0.71888 0.0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7" y="2014538"/>
            <a:ext cx="3827433" cy="2736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893450"/>
            <a:ext cx="2628900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5" y="1073887"/>
            <a:ext cx="255270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42" y="2014538"/>
            <a:ext cx="4111502" cy="2736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5" y="3007481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437334" y="57152"/>
            <a:ext cx="5507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রোগের নাম বল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7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2231142"/>
              </p:ext>
            </p:extLst>
          </p:nvPr>
        </p:nvGraphicFramePr>
        <p:xfrm>
          <a:off x="157163" y="128588"/>
          <a:ext cx="11915775" cy="658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32290" y="5877869"/>
            <a:ext cx="1031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ভাইরাসজনিত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1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B09D7D-D6C6-4769-BC66-94FC4B56D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4B09D7D-D6C6-4769-BC66-94FC4B56D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4B09D7D-D6C6-4769-BC66-94FC4B56D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0AC685-D5BD-485A-B7E6-8CA46A1E1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80AC685-D5BD-485A-B7E6-8CA46A1E1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80AC685-D5BD-485A-B7E6-8CA46A1E1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C427C8-2CFA-418C-BB90-060C8DCE6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5EC427C8-2CFA-418C-BB90-060C8DCE6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5EC427C8-2CFA-418C-BB90-060C8DCE6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6C4865-A73A-4B3E-84CC-22182482F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EE6C4865-A73A-4B3E-84CC-22182482F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EE6C4865-A73A-4B3E-84CC-22182482F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FBB754-E175-43F8-AAD4-3DB5EFCC9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74FBB754-E175-43F8-AAD4-3DB5EFCC9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74FBB754-E175-43F8-AAD4-3DB5EFCC9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080B8A-6D80-4774-9C3C-CC1A2E80F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3080B8A-6D80-4774-9C3C-CC1A2E80F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3080B8A-6D80-4774-9C3C-CC1A2E80F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7AC51A-684F-4507-9FE2-EE444749D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97AC51A-684F-4507-9FE2-EE444749D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97AC51A-684F-4507-9FE2-EE444749D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8FA64F-EAAF-4C0B-BB37-3C97A0074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68FA64F-EAAF-4C0B-BB37-3C97A0074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E68FA64F-EAAF-4C0B-BB37-3C97A0074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2628D1-8546-45B5-A048-CD6D40939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9B2628D1-8546-45B5-A048-CD6D40939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9B2628D1-8546-45B5-A048-CD6D40939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5D5205-8457-4C1B-86AE-7AAC9B24A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2B5D5205-8457-4C1B-86AE-7AAC9B24A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2B5D5205-8457-4C1B-86AE-7AAC9B24A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BECA4B-CBC0-4093-9261-C03893501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06BECA4B-CBC0-4093-9261-C03893501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06BECA4B-CBC0-4093-9261-C03893501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0981BE-0587-4977-8D33-50C6A746F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A60981BE-0587-4977-8D33-50C6A746F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A60981BE-0587-4977-8D33-50C6A746F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18DFE7-BAA8-4772-B05E-F277ECC9F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9718DFE7-BAA8-4772-B05E-F277ECC9F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9718DFE7-BAA8-4772-B05E-F277ECC9F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B70F6A-A7DE-491A-8392-4AB99ACEE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0BB70F6A-A7DE-491A-8392-4AB99ACEE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0BB70F6A-A7DE-491A-8392-4AB99ACEE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F721A2-7829-4777-BBF2-41ED1BFA9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18F721A2-7829-4777-BBF2-41ED1BFA9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8F721A2-7829-4777-BBF2-41ED1BFA9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EEC1DB-49F6-4BBF-8035-FFF88FE4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8EEEC1DB-49F6-4BBF-8035-FFF88FE4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8EEEC1DB-49F6-4BBF-8035-FFF88FE4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81C191-49C0-4F3D-BFA1-B5AF3AC86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5381C191-49C0-4F3D-BFA1-B5AF3AC86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381C191-49C0-4F3D-BFA1-B5AF3AC86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72B571-73F8-4FB0-B932-3F5E89A2A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5372B571-73F8-4FB0-B932-3F5E89A2A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5372B571-73F8-4FB0-B932-3F5E89A2A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CBA263-3B12-4AEF-AA0B-9039FFE42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DECBA263-3B12-4AEF-AA0B-9039FFE42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DECBA263-3B12-4AEF-AA0B-9039FFE42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18FD8D-00C2-4674-A37C-A922A321F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6018FD8D-00C2-4674-A37C-A922A321F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6018FD8D-00C2-4674-A37C-A922A321F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EE1691-34A8-4BE3-A13A-01F4BF60B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9BEE1691-34A8-4BE3-A13A-01F4BF60B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9BEE1691-34A8-4BE3-A13A-01F4BF60B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C0058B-457E-469D-B1D8-1BF85E55F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graphicEl>
                                              <a:dgm id="{2FC0058B-457E-469D-B1D8-1BF85E55F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2FC0058B-457E-469D-B1D8-1BF85E55F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BADF1D-2CB7-46EA-AAF1-994D0038F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>
                                            <p:graphicEl>
                                              <a:dgm id="{1BBADF1D-2CB7-46EA-AAF1-994D0038F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graphicEl>
                                              <a:dgm id="{1BBADF1D-2CB7-46EA-AAF1-994D0038F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73831" y="90214"/>
            <a:ext cx="3641507" cy="1467123"/>
            <a:chOff x="0" y="3152623"/>
            <a:chExt cx="3150969" cy="1333727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" name="Oval 2"/>
            <p:cNvSpPr/>
            <p:nvPr/>
          </p:nvSpPr>
          <p:spPr>
            <a:xfrm>
              <a:off x="0" y="3152623"/>
              <a:ext cx="3150969" cy="1333727"/>
            </a:xfrm>
            <a:prstGeom prst="ellipse">
              <a:avLst/>
            </a:prstGeom>
            <a:effectLst>
              <a:glow>
                <a:schemeClr val="accent1"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461449" y="3347943"/>
              <a:ext cx="2228071" cy="943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800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পরজীবী কি?</a:t>
              </a:r>
              <a:endParaRPr lang="en-US" sz="48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38149" y="5286741"/>
            <a:ext cx="5129214" cy="13280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যেসব ক্ষুদ্র প্রাণী বড় প্রাণীর দেহে আশ্রয় নেয় তাদেরকে পরজীবী বলে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8" y="1410524"/>
            <a:ext cx="3697660" cy="3135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glow rad="622300">
              <a:schemeClr val="accent1">
                <a:satMod val="175000"/>
                <a:alpha val="40000"/>
              </a:schemeClr>
            </a:glow>
            <a:reflection blurRad="12700" stA="38000" endPos="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19" y="2028025"/>
            <a:ext cx="6586233" cy="2517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glow rad="622300">
              <a:schemeClr val="accent1">
                <a:satMod val="175000"/>
                <a:alpha val="40000"/>
              </a:schemeClr>
            </a:glow>
            <a:reflection blurRad="12700" stA="38000" endPos="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096000" y="5286740"/>
            <a:ext cx="5734050" cy="13280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আশ্রয়দাতার দেহে থেকে খাদ্য গ্রহণ করে বেঁচে থাকে ও বংশবিস্তার 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5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82583854"/>
              </p:ext>
            </p:extLst>
          </p:nvPr>
        </p:nvGraphicFramePr>
        <p:xfrm>
          <a:off x="120412" y="-1"/>
          <a:ext cx="12071587" cy="6701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Left Arrow Callout 1"/>
          <p:cNvSpPr/>
          <p:nvPr/>
        </p:nvSpPr>
        <p:spPr>
          <a:xfrm>
            <a:off x="8658225" y="4386263"/>
            <a:ext cx="3533775" cy="2114551"/>
          </a:xfrm>
          <a:prstGeom prst="leftArrowCallou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 ভেতর হতে পুষ্টি গ্রহণ করে পশুকে রোগাক্রান্ত করে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58225" y="728662"/>
            <a:ext cx="3533774" cy="2308324"/>
          </a:xfrm>
          <a:prstGeom prst="leftArrowCallou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 হতে রক্ত শোষণ করে পশুর ক্ষতি করে থাকে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8972550" y="285750"/>
            <a:ext cx="704850" cy="35242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8824912" y="4386262"/>
            <a:ext cx="1023937" cy="23147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0A0538-1A0F-4377-BA0B-42DF1CA42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B70A0538-1A0F-4377-BA0B-42DF1CA42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B70A0538-1A0F-4377-BA0B-42DF1CA42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210A40-D377-4017-BA10-61A7CD10D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A210A40-D377-4017-BA10-61A7CD10D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A210A40-D377-4017-BA10-61A7CD10D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95C3C-5225-4634-B484-9469F2F4D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4AF95C3C-5225-4634-B484-9469F2F4D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4AF95C3C-5225-4634-B484-9469F2F4D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5DCF42-9370-4572-9FBB-C2E6CF683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BF5DCF42-9370-4572-9FBB-C2E6CF683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F5DCF42-9370-4572-9FBB-C2E6CF683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83C76E-EF82-4012-99F9-94EE306C3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483C76E-EF82-4012-99F9-94EE306C3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483C76E-EF82-4012-99F9-94EE306C3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740C68-B9D1-4B54-BC87-614131CC2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0F740C68-B9D1-4B54-BC87-614131CC2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0F740C68-B9D1-4B54-BC87-614131CC2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AE5E16-1B85-4BC4-9B1E-F1AECFC77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0AE5E16-1B85-4BC4-9B1E-F1AECFC77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30AE5E16-1B85-4BC4-9B1E-F1AECFC77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C7E74F-15C8-43A4-ABF0-7AE40998D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48C7E74F-15C8-43A4-ABF0-7AE40998D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48C7E74F-15C8-43A4-ABF0-7AE40998D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4FC71A-B7FA-4E50-982C-73CC648ED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B74FC71A-B7FA-4E50-982C-73CC648ED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B74FC71A-B7FA-4E50-982C-73CC648ED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97EBBB-4F06-4620-9CB2-7BCA1BBF2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F97EBBB-4F06-4620-9CB2-7BCA1BBF2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F97EBBB-4F06-4620-9CB2-7BCA1BBF2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B6002E-3BB5-4623-BD1A-5354835F4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DDB6002E-3BB5-4623-BD1A-5354835F4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DDB6002E-3BB5-4623-BD1A-5354835F4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00EE36-61A5-4BF0-A046-6D6AB3E24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800EE36-61A5-4BF0-A046-6D6AB3E24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800EE36-61A5-4BF0-A046-6D6AB3E24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D3AE7C-526D-4D13-8E37-6BBE64FF8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4FD3AE7C-526D-4D13-8E37-6BBE64FF8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4FD3AE7C-526D-4D13-8E37-6BBE64FF8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920240-CA7D-41B0-BAA6-8FE050BA9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53920240-CA7D-41B0-BAA6-8FE050BA9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53920240-CA7D-41B0-BAA6-8FE050BA9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092327-A20E-4674-82CE-7EBBBB4C3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B8092327-A20E-4674-82CE-7EBBBB4C3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B8092327-A20E-4674-82CE-7EBBBB4C3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0C1388-EACD-4FD1-B6AA-D4B6206E8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2A0C1388-EACD-4FD1-B6AA-D4B6206E8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2A0C1388-EACD-4FD1-B6AA-D4B6206E8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588C7A-2522-4869-AC35-7823F3796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3C588C7A-2522-4869-AC35-7823F3796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3C588C7A-2522-4869-AC35-7823F3796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1C21EC-641F-4B50-958D-DE3DA5252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D71C21EC-641F-4B50-958D-DE3DA5252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D71C21EC-641F-4B50-958D-DE3DA5252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3663F6-C85A-47D1-A499-9F5ADFEFE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4D3663F6-C85A-47D1-A499-9F5ADFEFE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4D3663F6-C85A-47D1-A499-9F5ADFEFE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2AA86C-15A9-4666-B3E9-6B1982DB4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352AA86C-15A9-4666-B3E9-6B1982DB4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352AA86C-15A9-4666-B3E9-6B1982DB4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2F9D5E-986C-4B53-9FF8-F2AD4A836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242F9D5E-986C-4B53-9FF8-F2AD4A836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242F9D5E-986C-4B53-9FF8-F2AD4A836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2" grpId="0" animBg="1"/>
      <p:bldP spid="3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9334" y="276519"/>
            <a:ext cx="5183033" cy="7831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অপুষ্টিজনিত রোগ কাকে বলে?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9" y="5299823"/>
            <a:ext cx="11640950" cy="13280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আমিষ, শর্করা, স্নেহ, ভিটামিন, খনিজ পদার্থ ও পানি যেকোনো একটি পুষ্টি উপাদানের অভাবে গবাদিপশুর রোগ হলে তাকে অপুষ্টিজনিত রোগ বলা হয় 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00" y="1223647"/>
            <a:ext cx="5632702" cy="3748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5783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22810162"/>
              </p:ext>
            </p:extLst>
          </p:nvPr>
        </p:nvGraphicFramePr>
        <p:xfrm>
          <a:off x="272955" y="1"/>
          <a:ext cx="11546005" cy="6632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19" y="821624"/>
            <a:ext cx="2067810" cy="1254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52" y="1674100"/>
            <a:ext cx="2528047" cy="1682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816" y="5030500"/>
            <a:ext cx="2303783" cy="1537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13" y="5096369"/>
            <a:ext cx="2085415" cy="1405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1" y="4883913"/>
            <a:ext cx="3733800" cy="1228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1565050"/>
            <a:ext cx="2707381" cy="1753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6765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CE61D7-F87D-45D6-B672-363B4AAD8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E1CE61D7-F87D-45D6-B672-363B4AAD8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E1CE61D7-F87D-45D6-B672-363B4AAD8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6A477B-7566-4D25-A839-8163E1A10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736A477B-7566-4D25-A839-8163E1A10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736A477B-7566-4D25-A839-8163E1A10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357484-9F0E-4B72-B7B8-5E85F6177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93357484-9F0E-4B72-B7B8-5E85F6177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93357484-9F0E-4B72-B7B8-5E85F6177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26F9EE-D499-49A9-992E-ADB627047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2726F9EE-D499-49A9-992E-ADB627047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2726F9EE-D499-49A9-992E-ADB627047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D60667-78D0-45E1-B3F9-AB30B93CD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00D60667-78D0-45E1-B3F9-AB30B93CD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00D60667-78D0-45E1-B3F9-AB30B93CD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145419-5266-4A90-AB3D-711673B01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20145419-5266-4A90-AB3D-711673B01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20145419-5266-4A90-AB3D-711673B01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B5306B-9CA8-418A-9E28-859270D8D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EFB5306B-9CA8-418A-9E28-859270D8D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EFB5306B-9CA8-418A-9E28-859270D8D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2ED8EE-978B-4276-B624-BDC4BD09F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482ED8EE-978B-4276-B624-BDC4BD09F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482ED8EE-978B-4276-B624-BDC4BD09F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B94FD0-C105-40A3-9B07-DED439ABE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ADB94FD0-C105-40A3-9B07-DED439ABE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ADB94FD0-C105-40A3-9B07-DED439ABE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8FDCE2-D232-44E2-8D04-D5E2C5A8D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838FDCE2-D232-44E2-8D04-D5E2C5A8D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838FDCE2-D232-44E2-8D04-D5E2C5A8D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98D465-319A-4B4A-8837-265061C5D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5C98D465-319A-4B4A-8837-265061C5D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5C98D465-319A-4B4A-8837-265061C5D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BB52B9-F1DE-45CD-A717-EBF2DD83E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C2BB52B9-F1DE-45CD-A717-EBF2DD83E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C2BB52B9-F1DE-45CD-A717-EBF2DD83E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9DCB59-BAFA-44B6-99C3-AE00541C1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089DCB59-BAFA-44B6-99C3-AE00541C1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089DCB59-BAFA-44B6-99C3-AE00541C1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69260595"/>
              </p:ext>
            </p:extLst>
          </p:nvPr>
        </p:nvGraphicFramePr>
        <p:xfrm>
          <a:off x="443753" y="100014"/>
          <a:ext cx="11537576" cy="6569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0" y="253361"/>
            <a:ext cx="3773154" cy="2112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88" y="1473959"/>
            <a:ext cx="3676880" cy="2096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5" y="4354326"/>
            <a:ext cx="3642236" cy="2046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8817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A540C1-CBB7-49C3-A14C-C8833EFBF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DAA540C1-CBB7-49C3-A14C-C8833EFBF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DAA540C1-CBB7-49C3-A14C-C8833EFBF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04270D-0CB8-4DE7-A19B-47273F2D1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8304270D-0CB8-4DE7-A19B-47273F2D1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8304270D-0CB8-4DE7-A19B-47273F2D1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269AB7-B3EA-4D48-8A84-8FDFE743A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8F269AB7-B3EA-4D48-8A84-8FDFE743A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8F269AB7-B3EA-4D48-8A84-8FDFE743A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2C6F37-223B-4F4C-A0EB-E5FF81D4D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5B2C6F37-223B-4F4C-A0EB-E5FF81D4D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5B2C6F37-223B-4F4C-A0EB-E5FF81D4D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7A5C5C-EAFD-418A-AA6E-1E7FD71F9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F97A5C5C-EAFD-418A-AA6E-1E7FD71F9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F97A5C5C-EAFD-418A-AA6E-1E7FD71F9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E977E9-AF81-48A6-8855-BE89DD27C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67E977E9-AF81-48A6-8855-BE89DD27C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67E977E9-AF81-48A6-8855-BE89DD27C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C21DAD-EBE1-40E4-A984-809A6A856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28C21DAD-EBE1-40E4-A984-809A6A856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8C21DAD-EBE1-40E4-A984-809A6A856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3693" y="435422"/>
            <a:ext cx="2724616" cy="998284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635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353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736" y="2251383"/>
            <a:ext cx="4352307" cy="404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00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988" y="228600"/>
            <a:ext cx="6884894" cy="1595021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খাদ্যের অনিয়ম,পচা-বাসি খাদ্য ও দুষিত পানির কারণে এ ধরনের রোগ হয়ে থাকে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541" y="5849471"/>
            <a:ext cx="11483788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বাছুরকে খাদ্য সরবরাহের সময় এ বিষয়গুলোর দিকে বিশেষ দৃষ্টি দেওয়া আবশ্যক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63" y="2022854"/>
            <a:ext cx="4842744" cy="3627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97037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8706" y="214313"/>
            <a:ext cx="2414588" cy="940653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8775" y="5386387"/>
            <a:ext cx="9286875" cy="71508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পরজীবজনিত, অপুষ্টিজনিত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 তালিকা তৈরি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4"/>
          <a:stretch/>
        </p:blipFill>
        <p:spPr>
          <a:xfrm>
            <a:off x="4233863" y="1255915"/>
            <a:ext cx="3409950" cy="325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09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83136"/>
            <a:ext cx="4500562" cy="7831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রোগের লক্ষণ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3426" y="1014419"/>
            <a:ext cx="7515224" cy="56185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খুরা রোগ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:এটি একটি ভাইরাস জনিত রোগ সংক্রামক রোগ।লালা, খাদ্যদ্রব্য ও বাতাসের মাধ্যমে সুস্থ প্রাণীরা সংক্রমিত হয়।</a:t>
            </a:r>
          </a:p>
          <a:p>
            <a:pPr algn="just"/>
            <a:r>
              <a:rPr lang="bn-BD" sz="3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পশুর খুরায়,মুখে ও জিহবায় ফোস্কার মত দেকা যায়।পরে ফোস্কা থেকে ঘা হয়  এবং মুখ হতে লালা ঝরে ।তাপমাত্র বাড়ে ও খাবারে অরুচি হয় ।ধীরে ধীরে পশু দূর্বল হয়ে পড়ে ।অনেক সময় পশু মারা যায় ।কম বয়স্ক পশু বা বাছুরের মৃত্যুর হার বেশী 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61" y="474733"/>
            <a:ext cx="3562370" cy="2671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61" y="3843338"/>
            <a:ext cx="3562370" cy="2539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084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07514"/>
            <a:ext cx="12006255" cy="19409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বাদলা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: গবাদি পশুর ৬ মাস থেকে ২ বছর বয়স পর্যন্ত এই রোগ হতে দেখা যায় ।এটি একটি ব্যাকটেরিয়া জনিত সংক্রামক ব্যাধি ।ক্ষতস্থান ও মলের মাধ্যমে এই রোগ ছড়ায়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66" y="2838761"/>
            <a:ext cx="4532184" cy="3138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5" y="2838761"/>
            <a:ext cx="4190670" cy="3138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744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271828" y="1414463"/>
            <a:ext cx="6204912" cy="5039529"/>
            <a:chOff x="3271828" y="1414463"/>
            <a:chExt cx="6204912" cy="5039529"/>
          </a:xfrm>
        </p:grpSpPr>
        <p:sp>
          <p:nvSpPr>
            <p:cNvPr id="3" name="Rectangle 2"/>
            <p:cNvSpPr/>
            <p:nvPr/>
          </p:nvSpPr>
          <p:spPr>
            <a:xfrm>
              <a:off x="4391611" y="5746106"/>
              <a:ext cx="417293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১.আক্রান্ত পশু খুঁরিয়ে হাটে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828" y="1414463"/>
              <a:ext cx="6204912" cy="41290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1828800" y="142875"/>
            <a:ext cx="8658225" cy="715089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বাদলা রোগের লক্ষণ দেখতে এখানে ক্লিক করুন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71074" y="1156543"/>
            <a:ext cx="7649851" cy="5534472"/>
            <a:chOff x="2271074" y="1156543"/>
            <a:chExt cx="7649851" cy="5534472"/>
          </a:xfrm>
        </p:grpSpPr>
        <p:sp>
          <p:nvSpPr>
            <p:cNvPr id="13" name="Rectangle 12"/>
            <p:cNvSpPr/>
            <p:nvPr/>
          </p:nvSpPr>
          <p:spPr>
            <a:xfrm>
              <a:off x="2271074" y="6044684"/>
              <a:ext cx="764985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২.শরীরের বিভিন্ন স্থান ফুলে যায় ও ব্যাথা অনুভব করে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63" y="1156543"/>
              <a:ext cx="6211286" cy="46584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1471742" y="1428750"/>
            <a:ext cx="9871613" cy="5005091"/>
            <a:chOff x="1471742" y="1428750"/>
            <a:chExt cx="9871613" cy="5005091"/>
          </a:xfrm>
        </p:grpSpPr>
        <p:sp>
          <p:nvSpPr>
            <p:cNvPr id="16" name="Rectangle 15"/>
            <p:cNvSpPr/>
            <p:nvPr/>
          </p:nvSpPr>
          <p:spPr>
            <a:xfrm>
              <a:off x="1471742" y="5787510"/>
              <a:ext cx="987161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৩.ফোলা স্থানে পচন ধরে ও কয়েক ঘন্টার মধ্যে আক্রান্ত পশু মারা যায়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724" y="1428750"/>
              <a:ext cx="5891137" cy="404336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  <p:grpSp>
        <p:nvGrpSpPr>
          <p:cNvPr id="18" name="Group 17"/>
          <p:cNvGrpSpPr/>
          <p:nvPr/>
        </p:nvGrpSpPr>
        <p:grpSpPr>
          <a:xfrm>
            <a:off x="2980686" y="1276658"/>
            <a:ext cx="6354451" cy="4666748"/>
            <a:chOff x="2918774" y="1914871"/>
            <a:chExt cx="6354451" cy="4666748"/>
          </a:xfrm>
        </p:grpSpPr>
        <p:sp>
          <p:nvSpPr>
            <p:cNvPr id="19" name="Rectangle 18"/>
            <p:cNvSpPr/>
            <p:nvPr/>
          </p:nvSpPr>
          <p:spPr>
            <a:xfrm>
              <a:off x="2918774" y="5935288"/>
              <a:ext cx="63544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4.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আক্রান্ত স্থানে চাপ দিলে পচ পচ শব্দ হয়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268" y="1914871"/>
              <a:ext cx="5367464" cy="40204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2178368" y="1560905"/>
            <a:ext cx="8167774" cy="4971421"/>
            <a:chOff x="2128491" y="1544279"/>
            <a:chExt cx="8167774" cy="4971421"/>
          </a:xfrm>
        </p:grpSpPr>
        <p:sp>
          <p:nvSpPr>
            <p:cNvPr id="22" name="Rectangle 21"/>
            <p:cNvSpPr/>
            <p:nvPr/>
          </p:nvSpPr>
          <p:spPr>
            <a:xfrm>
              <a:off x="2128491" y="5869369"/>
              <a:ext cx="8167774" cy="646331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৫.শরীরের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তাপমাত্রা (১০৪</a:t>
              </a:r>
              <a:r>
                <a:rPr lang="bn-BD" sz="3600" baseline="30000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-১০৫</a:t>
              </a:r>
              <a:r>
                <a:rPr lang="bn-BD" sz="3600" baseline="30000" dirty="0">
                  <a:latin typeface="NikoshBAN" panose="02000000000000000000" pitchFamily="2" charset="0"/>
                  <a:cs typeface="NikoshBAN" panose="02000000000000000000" pitchFamily="2" charset="0"/>
                </a:rPr>
                <a:t> ০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ফা: )বেড়ে যায়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0467" y="1544279"/>
              <a:ext cx="5807481" cy="40222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175">
              <a:solidFill>
                <a:schemeClr val="tx1"/>
              </a:solidFill>
            </a:ln>
            <a:effectLst>
              <a:reflection blurRad="12700" stA="38000" endPos="0" dist="5000" dir="5400000" sy="-100000" algn="bl" rotWithShape="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0829" y="1598392"/>
              <a:ext cx="1143000" cy="407201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175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41711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8873" y="330415"/>
            <a:ext cx="8946677" cy="31668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তড়কা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:তরকা একটি ব্যাকটেরিয়া জনিত সংক্রামক ব্যাধি ।</a:t>
            </a:r>
          </a:p>
          <a:p>
            <a:r>
              <a:rPr lang="bn-BD" sz="36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১.তরকা রোগ হলে পশু মাটিতে পড়ে যায়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২.শরীরের তাপমাত্রা ও গায়ের লোম খাড়া হয়ে যায়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৩.মৃত পশুর নাক,মুখ ও পায়ুপথ দিয়ে রক্ত নির্গত 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3" y="4060880"/>
            <a:ext cx="3314699" cy="2482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63" y="4076742"/>
            <a:ext cx="3314699" cy="2451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4076742"/>
            <a:ext cx="3494120" cy="2451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55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2993" y="314325"/>
            <a:ext cx="2386012" cy="1104245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131" y="5054163"/>
            <a:ext cx="11644312" cy="13280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দ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ভাগ হয়ে গরুর খুরা,বাদলা ও তড়কা রোগের বিভিন্ন কারণ ও লক্ষণ লিপিবদ্ধ করে শ্রেণিতে উপস্থাপন করবে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37" y="1681033"/>
            <a:ext cx="4152901" cy="311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45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3025" y="217493"/>
            <a:ext cx="1885950" cy="1104245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4300538"/>
            <a:ext cx="7315200" cy="194095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	রোগ কাকে বলে?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	গরুর ভাইরাসজনিত রোগের ২টি নাম বল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	গরুর বাদলা রোগের ২টি রোগের লক্ষণ বল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1" y="1657350"/>
            <a:ext cx="4443412" cy="2307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389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25" y="285751"/>
            <a:ext cx="2143125" cy="783193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613" y="4943476"/>
            <a:ext cx="11458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তোমরা তোমাদের  এলাকার আশেপাশে গরুর খামারে গরুর কি কি রোগ হয় তার একটি তালিকা তৈরি করে শিক্ষকের নিকট জমা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দাও।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49" y="1250969"/>
            <a:ext cx="3481388" cy="34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27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1" y="379413"/>
            <a:ext cx="6134100" cy="920750"/>
          </a:xfr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7" y="2321283"/>
            <a:ext cx="7129014" cy="27911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99" y="1778693"/>
            <a:ext cx="3076575" cy="3333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2350" y="5830868"/>
            <a:ext cx="5053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সুস্থ্য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থেকো,ভাল থেকো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10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202048" y="3135013"/>
            <a:ext cx="5686425" cy="270200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2858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মো:শামীম,সহকারী </a:t>
            </a:r>
            <a:r>
              <a:rPr lang="bn-BD" sz="28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(কৃষি</a:t>
            </a:r>
            <a:r>
              <a:rPr lang="en-US" sz="28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58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শিক্ষা)</a:t>
            </a:r>
            <a:endParaRPr lang="bn-BD" sz="285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2858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হাজী </a:t>
            </a:r>
            <a:r>
              <a:rPr lang="bn-BD" sz="28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আহমাদ আলী আলিয়া </a:t>
            </a:r>
            <a:r>
              <a:rPr lang="bn-BD" sz="2858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</a:p>
          <a:p>
            <a:pPr marL="0" indent="0" algn="ctr">
              <a:buNone/>
            </a:pPr>
            <a:r>
              <a:rPr lang="bn-BD" sz="2858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মাদরাসা,সিরাজগঞ্জ</a:t>
            </a:r>
            <a:r>
              <a:rPr lang="bn-BD" sz="28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5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28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মোবাইল:০১৯২০৫৬৬৪১৩     </a:t>
            </a:r>
            <a:endParaRPr lang="en-US" sz="285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190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E-mail:shameemjamuna60@gmail.com</a:t>
            </a:r>
            <a:endParaRPr lang="en-US" sz="190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22" y="1003868"/>
            <a:ext cx="1491481" cy="1763434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7991510" y="3788515"/>
            <a:ext cx="3371850" cy="20485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58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</a:t>
            </a:r>
            <a:r>
              <a:rPr lang="bn-BD" sz="28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58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58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285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	কৃষিশিক্ষা</a:t>
            </a:r>
            <a:endParaRPr lang="en-US" sz="285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অধ্যায়: কৃষিজ উৎপাদন</a:t>
            </a:r>
          </a:p>
          <a:p>
            <a:r>
              <a:rPr lang="bn-BD" sz="28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পাঠ: 	</a:t>
            </a:r>
            <a:r>
              <a:rPr lang="en-US" sz="2858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1৭</a:t>
            </a:r>
            <a:endParaRPr lang="en-US" sz="2858" dirty="0"/>
          </a:p>
        </p:txBody>
      </p:sp>
      <p:sp>
        <p:nvSpPr>
          <p:cNvPr id="3" name="Rectangle 2"/>
          <p:cNvSpPr/>
          <p:nvPr/>
        </p:nvSpPr>
        <p:spPr>
          <a:xfrm>
            <a:off x="8684369" y="422811"/>
            <a:ext cx="1822935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176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176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3493" y="422811"/>
            <a:ext cx="2185214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176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129327" y="713339"/>
            <a:ext cx="319104" cy="5530299"/>
            <a:chOff x="5943583" y="713339"/>
            <a:chExt cx="319104" cy="553029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096000" y="713339"/>
              <a:ext cx="0" cy="5530299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262687" y="1326054"/>
              <a:ext cx="0" cy="431005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943583" y="1349862"/>
              <a:ext cx="0" cy="431005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369" y="1003868"/>
            <a:ext cx="2145556" cy="2553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7005180"/>
      </p:ext>
    </p:extLst>
  </p:cSld>
  <p:clrMapOvr>
    <a:masterClrMapping/>
  </p:clrMapOvr>
  <p:transition spd="slow" advTm="5039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409" y="201118"/>
            <a:ext cx="3539678" cy="620281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করি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5645" y="6159676"/>
            <a:ext cx="6511591" cy="532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58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তোমাদের কি ধারণা হল?একে একে বল</a:t>
            </a:r>
            <a:endParaRPr lang="en-US" sz="285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087" y="821399"/>
            <a:ext cx="3989904" cy="2661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2" y="661180"/>
            <a:ext cx="3778883" cy="2624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50" y="3075327"/>
            <a:ext cx="4793379" cy="2876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5752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03" y="1916018"/>
            <a:ext cx="2443582" cy="1809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59240" y="166589"/>
            <a:ext cx="2956010" cy="769361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45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5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5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45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5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bn-BD" sz="45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57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51067" y="1038788"/>
            <a:ext cx="3889866" cy="80579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72614" tIns="36307" rIns="72614" bIns="3630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3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গরুর বিভিন্ন রোগ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00" y="1903535"/>
            <a:ext cx="2378360" cy="18430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605" y="1803562"/>
            <a:ext cx="2488955" cy="19430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605" y="4655251"/>
            <a:ext cx="2486025" cy="1838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00" y="4655251"/>
            <a:ext cx="2525997" cy="1988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21" y="4655252"/>
            <a:ext cx="2623164" cy="1876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61719139"/>
      </p:ext>
    </p:extLst>
  </p:cSld>
  <p:clrMapOvr>
    <a:masterClrMapping/>
  </p:clrMapOvr>
  <p:transition spd="slow" advTm="260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uble Wave 5"/>
          <p:cNvSpPr/>
          <p:nvPr/>
        </p:nvSpPr>
        <p:spPr>
          <a:xfrm>
            <a:off x="4859213" y="242680"/>
            <a:ext cx="2473574" cy="1098470"/>
          </a:xfrm>
          <a:prstGeom prst="doubleWave">
            <a:avLst>
              <a:gd name="adj1" fmla="val 6250"/>
              <a:gd name="adj2" fmla="val -47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137" tIns="43568" rIns="87137" bIns="43568">
            <a:spAutoFit/>
          </a:bodyPr>
          <a:lstStyle/>
          <a:p>
            <a:pPr algn="ctr"/>
            <a:r>
              <a:rPr lang="bn-BD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32264" y="1560460"/>
            <a:ext cx="11354936" cy="48944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lvl="0"/>
            <a:r>
              <a:rPr lang="bn-BD" sz="4320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</a:t>
            </a:r>
            <a:r>
              <a:rPr lang="bn-BD" sz="4320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শেষে শিক্ষার্থীরা-</a:t>
            </a:r>
            <a:endParaRPr lang="en-US" sz="4320" i="1" u="sng" dirty="0"/>
          </a:p>
          <a:p>
            <a:pPr lvl="1"/>
            <a:r>
              <a:rPr lang="en-US" sz="432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	</a:t>
            </a:r>
            <a:r>
              <a:rPr lang="bn-BD" sz="432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গরুর </a:t>
            </a:r>
            <a:r>
              <a:rPr lang="bn-BD" sz="432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 সাধারণ লক্ষণ</a:t>
            </a:r>
            <a:r>
              <a:rPr lang="en-US" sz="432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2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bn-BD" sz="432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বলতে </a:t>
            </a:r>
            <a:r>
              <a:rPr lang="bn-BD" sz="432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320" dirty="0"/>
          </a:p>
          <a:p>
            <a:pPr lvl="1"/>
            <a:r>
              <a:rPr lang="en-US" sz="432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	</a:t>
            </a:r>
            <a:r>
              <a:rPr lang="bn-BD" sz="432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রোগের </a:t>
            </a:r>
            <a:r>
              <a:rPr lang="bn-BD" sz="432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অনুযায়ী তালিকা তৈরি </a:t>
            </a:r>
            <a:r>
              <a:rPr lang="bn-BD" sz="432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			পারবে </a:t>
            </a:r>
            <a:endParaRPr lang="bn-BD" sz="432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432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432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32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32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32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2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32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32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 লক্ষণ/কারণ </a:t>
            </a:r>
            <a:r>
              <a:rPr lang="bn-BD" sz="432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			করতে </a:t>
            </a:r>
            <a:r>
              <a:rPr lang="bn-BD" sz="432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32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320" dirty="0"/>
          </a:p>
          <a:p>
            <a:pPr lvl="1"/>
            <a:endParaRPr lang="en-US" sz="216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207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20" y="1816232"/>
            <a:ext cx="6599802" cy="4296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68" y="1816232"/>
            <a:ext cx="3793580" cy="4296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653050" y="1"/>
            <a:ext cx="5719549" cy="1528465"/>
          </a:xfrm>
          <a:prstGeom prst="wave">
            <a:avLst>
              <a:gd name="adj1" fmla="val 12500"/>
              <a:gd name="adj2" fmla="val -116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টির মধ্যে তুলনা করি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637" y="6211669"/>
            <a:ext cx="4843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হয়েছে?লালা ঝরছে কেন?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0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4885" y="151330"/>
            <a:ext cx="3697138" cy="1104245"/>
          </a:xfrm>
          <a:prstGeom prst="doubleWav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 কাকে বলে?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6607" y="5801561"/>
            <a:ext cx="7007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বিচ্যুতিকে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022" y="1491067"/>
            <a:ext cx="5908862" cy="3917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037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94549820"/>
              </p:ext>
            </p:extLst>
          </p:nvPr>
        </p:nvGraphicFramePr>
        <p:xfrm>
          <a:off x="530745" y="107577"/>
          <a:ext cx="11451989" cy="6656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609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FF359D-621F-40D0-9948-353D6C1E0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32FF359D-621F-40D0-9948-353D6C1E0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32FF359D-621F-40D0-9948-353D6C1E0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810F3A-40F2-413A-945E-BC20CA770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15810F3A-40F2-413A-945E-BC20CA770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15810F3A-40F2-413A-945E-BC20CA770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77F3B6-A44D-4206-9724-35F8A32BE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C877F3B6-A44D-4206-9724-35F8A32BE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C877F3B6-A44D-4206-9724-35F8A32BE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337FF7-6407-42E0-B3DB-F8DB7B482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B2337FF7-6407-42E0-B3DB-F8DB7B482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B2337FF7-6407-42E0-B3DB-F8DB7B482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5D02AA-534A-48AD-B9B0-0A086E83F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DC5D02AA-534A-48AD-B9B0-0A086E83F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DC5D02AA-534A-48AD-B9B0-0A086E83F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73CD19-4E1D-4782-B378-90DDEF47E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F573CD19-4E1D-4782-B378-90DDEF47E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F573CD19-4E1D-4782-B378-90DDEF47E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3818E0-1D28-4D0A-B8AE-39F75CCF7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053818E0-1D28-4D0A-B8AE-39F75CCF7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053818E0-1D28-4D0A-B8AE-39F75CCF7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3710BB-FC14-409C-AC61-6C9197D89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A43710BB-FC14-409C-AC61-6C9197D89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A43710BB-FC14-409C-AC61-6C9197D89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234D3A-916E-4756-AA2C-C698A1540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9F234D3A-916E-4756-AA2C-C698A1540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9F234D3A-916E-4756-AA2C-C698A1540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0444D0-B460-4A91-AA08-FBFEFBB40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210444D0-B460-4A91-AA08-FBFEFBB40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210444D0-B460-4A91-AA08-FBFEFBB40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3BBC27-461D-4CE6-B0F3-220762E02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F43BBC27-461D-4CE6-B0F3-220762E02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43BBC27-461D-4CE6-B0F3-220762E02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EE4A-4FBD-46F9-8936-141712792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515BEE4A-4FBD-46F9-8936-141712792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515BEE4A-4FBD-46F9-8936-141712792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17C960-DBEA-438E-85A7-08DC3D619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2D17C960-DBEA-438E-85A7-08DC3D619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2D17C960-DBEA-438E-85A7-08DC3D619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680C84-AA5B-4AE6-948C-9C8D75C3A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6D680C84-AA5B-4AE6-948C-9C8D75C3A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6D680C84-AA5B-4AE6-948C-9C8D75C3A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519D85-E891-4D48-97EF-35C5239AC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FD519D85-E891-4D48-97EF-35C5239AC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FD519D85-E891-4D48-97EF-35C5239AC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6EBDB8-7763-4B53-9EF4-8513B070B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456EBDB8-7763-4B53-9EF4-8513B070B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56EBDB8-7763-4B53-9EF4-8513B070B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8245E9-47E4-46C1-99AF-34E1F3420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EB8245E9-47E4-46C1-99AF-34E1F3420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EB8245E9-47E4-46C1-99AF-34E1F3420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812</Words>
  <Application>Microsoft Office PowerPoint</Application>
  <PresentationFormat>Widescreen</PresentationFormat>
  <Paragraphs>145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স্বাগতম</vt:lpstr>
      <vt:lpstr>PowerPoint Presentation</vt:lpstr>
      <vt:lpstr>ছবিগুলো লক্ষ্য করি</vt:lpstr>
      <vt:lpstr> আজকের পাঠ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অনেক অনেক ধন্যবাদ</vt:lpstr>
    </vt:vector>
  </TitlesOfParts>
  <Company>sdsafdsa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 Teacher</dc:creator>
  <cp:lastModifiedBy>Teacher</cp:lastModifiedBy>
  <cp:revision>91</cp:revision>
  <dcterms:created xsi:type="dcterms:W3CDTF">2015-05-19T11:15:26Z</dcterms:created>
  <dcterms:modified xsi:type="dcterms:W3CDTF">2016-08-07T06:24:56Z</dcterms:modified>
</cp:coreProperties>
</file>